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handoutMasterIdLst>
    <p:handoutMasterId r:id="rId14"/>
  </p:handoutMasterIdLst>
  <p:sldIdLst>
    <p:sldId id="327" r:id="rId2"/>
    <p:sldId id="333" r:id="rId3"/>
    <p:sldId id="334" r:id="rId4"/>
    <p:sldId id="331" r:id="rId5"/>
    <p:sldId id="332" r:id="rId6"/>
    <p:sldId id="307" r:id="rId7"/>
    <p:sldId id="328" r:id="rId8"/>
    <p:sldId id="324" r:id="rId9"/>
    <p:sldId id="329" r:id="rId10"/>
    <p:sldId id="330" r:id="rId11"/>
    <p:sldId id="335" r:id="rId12"/>
  </p:sldIdLst>
  <p:sldSz cx="9906000" cy="6858000" type="A4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7" autoAdjust="0"/>
    <p:restoredTop sz="64179" autoAdjust="0"/>
  </p:normalViewPr>
  <p:slideViewPr>
    <p:cSldViewPr>
      <p:cViewPr>
        <p:scale>
          <a:sx n="100" d="100"/>
          <a:sy n="100" d="100"/>
        </p:scale>
        <p:origin x="-4576" y="-992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10699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LAVORARE in SQUADRA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32742" y="2"/>
            <a:ext cx="4310699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12/11/2015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6513697"/>
            <a:ext cx="4310699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32742" y="6513697"/>
            <a:ext cx="4310699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FD075-05B0-4EEC-A9D4-F9A73D84DA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28996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LAVORARE in SQUADRA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12/11/2015</a:t>
            </a:r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8CB218-6248-4E90-A305-D08BD6F16074}" type="slidenum">
              <a:rPr lang="en-US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33437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facebook.com/mdlions108italy/?fref=mentions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Facebook</a:t>
            </a:r>
            <a:r>
              <a:rPr lang="en-US" baseline="0" dirty="0"/>
              <a:t> </a:t>
            </a:r>
            <a:r>
              <a:rPr lang="en-US" baseline="0" dirty="0" err="1"/>
              <a:t>può</a:t>
            </a:r>
            <a:r>
              <a:rPr lang="en-US" baseline="0" dirty="0"/>
              <a:t> </a:t>
            </a:r>
            <a:r>
              <a:rPr lang="en-US" baseline="0" dirty="0" err="1"/>
              <a:t>essere</a:t>
            </a:r>
            <a:r>
              <a:rPr lang="en-US" baseline="0" dirty="0"/>
              <a:t> </a:t>
            </a:r>
            <a:r>
              <a:rPr lang="en-US" baseline="0" dirty="0" err="1"/>
              <a:t>il</a:t>
            </a:r>
            <a:r>
              <a:rPr lang="en-US" baseline="0" dirty="0"/>
              <a:t> primo </a:t>
            </a:r>
            <a:r>
              <a:rPr lang="en-US" baseline="0" dirty="0" err="1"/>
              <a:t>passo</a:t>
            </a:r>
            <a:r>
              <a:rPr lang="en-US" baseline="0" dirty="0"/>
              <a:t>. </a:t>
            </a:r>
          </a:p>
          <a:p>
            <a:r>
              <a:rPr lang="en-US" baseline="0" dirty="0"/>
              <a:t>È </a:t>
            </a:r>
            <a:r>
              <a:rPr lang="en-US" baseline="0" dirty="0" err="1"/>
              <a:t>stata</a:t>
            </a:r>
            <a:r>
              <a:rPr lang="en-US" baseline="0" dirty="0"/>
              <a:t> </a:t>
            </a:r>
            <a:r>
              <a:rPr lang="en-US" baseline="0" dirty="0" err="1" smtClean="0"/>
              <a:t>creata</a:t>
            </a:r>
            <a:r>
              <a:rPr lang="en-US" baseline="0" dirty="0" smtClean="0"/>
              <a:t>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 smtClean="0"/>
              <a:t>pagina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sviluppo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femminile</a:t>
            </a:r>
            <a:r>
              <a:rPr lang="en-US" baseline="0" dirty="0" smtClean="0"/>
              <a:t>.</a:t>
            </a:r>
            <a:endParaRPr lang="en-US" baseline="0" dirty="0"/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scopo questa pagina è quello di condividere esperienze realizzate in tutto il Multi Distretto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MD Lions 108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Italy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affinché si possano mettere a confronto le singole attività realizzate sul territorio nazionale di interesse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il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mondo femminile.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omunicare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proprie esperienze permetterà di trovare spunti e suggerimenti, stimolare nuove idee nei singoli Distretti italiani con il fine ultimo di una crescita associativa mediante l'affiliazione di nuove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12/11/2015</a:t>
            </a:r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LAVORARE in SQUADRA</a:t>
            </a:r>
          </a:p>
        </p:txBody>
      </p:sp>
    </p:spTree>
    <p:extLst>
      <p:ext uri="{BB962C8B-B14F-4D97-AF65-F5344CB8AC3E}">
        <p14:creationId xmlns:p14="http://schemas.microsoft.com/office/powerpoint/2010/main" val="175122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Molti</a:t>
            </a:r>
            <a:r>
              <a:rPr lang="en-US" baseline="0" dirty="0"/>
              <a:t> </a:t>
            </a:r>
            <a:r>
              <a:rPr lang="en-US" baseline="0" dirty="0" smtClean="0"/>
              <a:t>Lions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chiedono</a:t>
            </a:r>
            <a:r>
              <a:rPr lang="en-US" baseline="0" dirty="0"/>
              <a:t> “</a:t>
            </a:r>
            <a:r>
              <a:rPr lang="en-US" baseline="0" dirty="0" err="1"/>
              <a:t>perché</a:t>
            </a:r>
            <a:r>
              <a:rPr lang="en-US" baseline="0" dirty="0"/>
              <a:t> </a:t>
            </a:r>
            <a:r>
              <a:rPr lang="en-US" baseline="0" dirty="0" err="1"/>
              <a:t>sono</a:t>
            </a:r>
            <a:r>
              <a:rPr lang="en-US" baseline="0" dirty="0"/>
              <a:t> </a:t>
            </a:r>
            <a:r>
              <a:rPr lang="en-US" baseline="0" dirty="0" err="1"/>
              <a:t>necessari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social media? </a:t>
            </a:r>
            <a:r>
              <a:rPr lang="en-US" baseline="0" dirty="0" err="1"/>
              <a:t>Perché</a:t>
            </a:r>
            <a:r>
              <a:rPr lang="en-US" baseline="0" dirty="0"/>
              <a:t> </a:t>
            </a:r>
            <a:r>
              <a:rPr lang="en-US" baseline="0" dirty="0" err="1"/>
              <a:t>dovremo</a:t>
            </a:r>
            <a:r>
              <a:rPr lang="en-US" baseline="0" dirty="0"/>
              <a:t> </a:t>
            </a:r>
            <a:r>
              <a:rPr lang="en-US" baseline="0" dirty="0" err="1"/>
              <a:t>usarli</a:t>
            </a:r>
            <a:r>
              <a:rPr lang="en-US" baseline="0" dirty="0"/>
              <a:t>?</a:t>
            </a:r>
            <a:br>
              <a:rPr lang="en-US" baseline="0" dirty="0"/>
            </a:b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I social media </a:t>
            </a:r>
            <a:r>
              <a:rPr lang="en-US" baseline="0" dirty="0" err="1"/>
              <a:t>permettono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 </a:t>
            </a:r>
            <a:r>
              <a:rPr lang="en-US" baseline="0" dirty="0" smtClean="0"/>
              <a:t>Lions </a:t>
            </a:r>
            <a:r>
              <a:rPr lang="en-US" baseline="0" dirty="0"/>
              <a:t>di </a:t>
            </a:r>
            <a:r>
              <a:rPr lang="en-US" baseline="0" dirty="0" err="1"/>
              <a:t>collegarsi</a:t>
            </a:r>
            <a:r>
              <a:rPr lang="en-US" baseline="0" dirty="0"/>
              <a:t> con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mondo</a:t>
            </a:r>
            <a:r>
              <a:rPr lang="en-US" baseline="0" dirty="0"/>
              <a:t>, </a:t>
            </a:r>
            <a:r>
              <a:rPr lang="en-US" baseline="0" dirty="0" err="1"/>
              <a:t>condividere</a:t>
            </a:r>
            <a:r>
              <a:rPr lang="en-US" baseline="0" dirty="0"/>
              <a:t> </a:t>
            </a:r>
            <a:r>
              <a:rPr lang="en-US" baseline="0" dirty="0" err="1"/>
              <a:t>idee</a:t>
            </a:r>
            <a:r>
              <a:rPr lang="en-US" baseline="0" dirty="0"/>
              <a:t>, </a:t>
            </a:r>
            <a:r>
              <a:rPr lang="en-US" baseline="0" dirty="0" err="1"/>
              <a:t>attività</a:t>
            </a:r>
            <a:r>
              <a:rPr lang="en-US" baseline="0" dirty="0"/>
              <a:t>, </a:t>
            </a:r>
            <a:r>
              <a:rPr lang="en-US" baseline="0" dirty="0" err="1"/>
              <a:t>eventi</a:t>
            </a:r>
            <a:r>
              <a:rPr lang="en-US" baseline="0" dirty="0"/>
              <a:t>, </a:t>
            </a:r>
            <a:r>
              <a:rPr lang="en-US" baseline="0" dirty="0" err="1"/>
              <a:t>interessi</a:t>
            </a:r>
            <a:r>
              <a:rPr lang="en-US" baseline="0" dirty="0"/>
              <a:t> con </a:t>
            </a:r>
            <a:r>
              <a:rPr lang="en-US" baseline="0" dirty="0" err="1"/>
              <a:t>tutti</a:t>
            </a:r>
            <a:r>
              <a:rPr lang="en-US" baseline="0" dirty="0"/>
              <a:t> </a:t>
            </a:r>
            <a:r>
              <a:rPr lang="en-US" baseline="0" dirty="0" err="1"/>
              <a:t>quanti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 err="1"/>
              <a:t>Creare</a:t>
            </a:r>
            <a:r>
              <a:rPr lang="en-US" baseline="0" dirty="0"/>
              <a:t> </a:t>
            </a:r>
            <a:r>
              <a:rPr lang="en-US" baseline="0" dirty="0" err="1"/>
              <a:t>contatti</a:t>
            </a:r>
            <a:r>
              <a:rPr lang="en-US" baseline="0" dirty="0"/>
              <a:t>, una rete di </a:t>
            </a:r>
            <a:r>
              <a:rPr lang="en-US" baseline="0" dirty="0" err="1"/>
              <a:t>persone</a:t>
            </a:r>
            <a:r>
              <a:rPr lang="en-US" baseline="0" dirty="0"/>
              <a:t> per </a:t>
            </a:r>
            <a:r>
              <a:rPr lang="en-US" baseline="0" dirty="0" err="1"/>
              <a:t>diffondere</a:t>
            </a:r>
            <a:r>
              <a:rPr lang="en-US" baseline="0" dirty="0"/>
              <a:t> </a:t>
            </a:r>
            <a:r>
              <a:rPr lang="en-US" baseline="0" dirty="0" err="1"/>
              <a:t>informazioni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soci</a:t>
            </a:r>
            <a:r>
              <a:rPr lang="en-US" baseline="0" dirty="0"/>
              <a:t> e le </a:t>
            </a:r>
            <a:r>
              <a:rPr lang="en-US" baseline="0" dirty="0" err="1"/>
              <a:t>persone</a:t>
            </a:r>
            <a:r>
              <a:rPr lang="en-US" baseline="0" dirty="0"/>
              <a:t>. </a:t>
            </a:r>
            <a:r>
              <a:rPr lang="en-US" baseline="0" dirty="0" err="1"/>
              <a:t>Creare</a:t>
            </a:r>
            <a:r>
              <a:rPr lang="en-US" baseline="0" dirty="0"/>
              <a:t> una rete con la </a:t>
            </a:r>
            <a:r>
              <a:rPr lang="en-US" baseline="0" dirty="0" err="1"/>
              <a:t>comunità</a:t>
            </a:r>
            <a:r>
              <a:rPr lang="en-US" baseline="0" dirty="0"/>
              <a:t> </a:t>
            </a:r>
            <a:r>
              <a:rPr lang="en-US" baseline="0" dirty="0" err="1"/>
              <a:t>interagendo</a:t>
            </a:r>
            <a:r>
              <a:rPr lang="en-US" baseline="0" dirty="0"/>
              <a:t> e </a:t>
            </a:r>
            <a:r>
              <a:rPr lang="en-US" baseline="0" dirty="0" err="1"/>
              <a:t>migliorando</a:t>
            </a:r>
            <a:r>
              <a:rPr lang="en-US" baseline="0" dirty="0"/>
              <a:t> la </a:t>
            </a:r>
            <a:r>
              <a:rPr lang="en-US" baseline="0" dirty="0" err="1"/>
              <a:t>diffusione</a:t>
            </a:r>
            <a:r>
              <a:rPr lang="en-US" baseline="0" dirty="0"/>
              <a:t> </a:t>
            </a:r>
            <a:r>
              <a:rPr lang="en-US" baseline="0" dirty="0" err="1"/>
              <a:t>degli</a:t>
            </a:r>
            <a:r>
              <a:rPr lang="en-US" baseline="0" dirty="0"/>
              <a:t> </a:t>
            </a:r>
            <a:r>
              <a:rPr lang="en-US" baseline="0" dirty="0" err="1"/>
              <a:t>eventi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 err="1"/>
              <a:t>Incorraggiando</a:t>
            </a:r>
            <a:r>
              <a:rPr lang="en-US" baseline="0" dirty="0"/>
              <a:t> </a:t>
            </a:r>
            <a:r>
              <a:rPr lang="en-US" baseline="0" dirty="0" err="1" smtClean="0"/>
              <a:t>l’ingresso</a:t>
            </a:r>
            <a:r>
              <a:rPr lang="en-US" baseline="0" dirty="0" smtClean="0"/>
              <a:t> </a:t>
            </a:r>
            <a:r>
              <a:rPr lang="en-US" baseline="0" dirty="0"/>
              <a:t>di </a:t>
            </a:r>
            <a:r>
              <a:rPr lang="en-US" baseline="0" dirty="0" err="1"/>
              <a:t>nuovi</a:t>
            </a:r>
            <a:r>
              <a:rPr lang="en-US" baseline="0" dirty="0"/>
              <a:t> </a:t>
            </a:r>
            <a:r>
              <a:rPr lang="en-US" baseline="0" dirty="0" err="1"/>
              <a:t>soci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/>
              <a:t/>
            </a:r>
            <a:br>
              <a:rPr lang="en-US" baseline="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12/11/2015</a:t>
            </a:r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LAVORARE in SQUADRA</a:t>
            </a:r>
          </a:p>
        </p:txBody>
      </p:sp>
    </p:spTree>
    <p:extLst>
      <p:ext uri="{BB962C8B-B14F-4D97-AF65-F5344CB8AC3E}">
        <p14:creationId xmlns:p14="http://schemas.microsoft.com/office/powerpoint/2010/main" val="78677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Molti</a:t>
            </a:r>
            <a:r>
              <a:rPr lang="en-US" baseline="0" dirty="0"/>
              <a:t> Lions non </a:t>
            </a:r>
            <a:r>
              <a:rPr lang="en-US" baseline="0" dirty="0" err="1"/>
              <a:t>conoscono</a:t>
            </a:r>
            <a:r>
              <a:rPr lang="en-US" baseline="0" dirty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/>
              <a:t>social media, </a:t>
            </a:r>
            <a:r>
              <a:rPr lang="en-US" baseline="0" dirty="0" err="1"/>
              <a:t>abbiamo</a:t>
            </a:r>
            <a:r>
              <a:rPr lang="en-US" baseline="0" dirty="0"/>
              <a:t> </a:t>
            </a:r>
            <a:r>
              <a:rPr lang="en-US" baseline="0" dirty="0" err="1"/>
              <a:t>bisogno</a:t>
            </a:r>
            <a:r>
              <a:rPr lang="en-US" baseline="0" dirty="0"/>
              <a:t> di </a:t>
            </a:r>
            <a:r>
              <a:rPr lang="en-US" baseline="0" dirty="0" err="1"/>
              <a:t>impararne</a:t>
            </a:r>
            <a:r>
              <a:rPr lang="en-US" baseline="0" dirty="0"/>
              <a:t> </a:t>
            </a:r>
            <a:r>
              <a:rPr lang="en-US" baseline="0" dirty="0" err="1"/>
              <a:t>l’uso</a:t>
            </a:r>
            <a:r>
              <a:rPr lang="en-US" baseline="0" dirty="0"/>
              <a:t> per </a:t>
            </a:r>
            <a:r>
              <a:rPr lang="en-US" baseline="0" dirty="0" err="1"/>
              <a:t>comunicare</a:t>
            </a:r>
            <a:r>
              <a:rPr lang="en-US" baseline="0" dirty="0"/>
              <a:t> e </a:t>
            </a:r>
            <a:r>
              <a:rPr lang="en-US" baseline="0" dirty="0" err="1"/>
              <a:t>raggiungere</a:t>
            </a:r>
            <a:r>
              <a:rPr lang="en-US" baseline="0" dirty="0"/>
              <a:t> </a:t>
            </a:r>
            <a:r>
              <a:rPr lang="en-US" baseline="0" dirty="0" smtClean="0"/>
              <a:t>un </a:t>
            </a:r>
            <a:r>
              <a:rPr lang="en-US" baseline="0" dirty="0" err="1" smtClean="0"/>
              <a:t>maggior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persone</a:t>
            </a:r>
            <a:r>
              <a:rPr lang="en-US" baseline="0" dirty="0" smtClean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 </a:t>
            </a:r>
            <a:r>
              <a:rPr lang="en-US" dirty="0" err="1"/>
              <a:t>conoscenza</a:t>
            </a:r>
            <a:r>
              <a:rPr lang="en-US" dirty="0"/>
              <a:t> è </a:t>
            </a:r>
            <a:r>
              <a:rPr lang="en-US" dirty="0" err="1" smtClean="0"/>
              <a:t>potere</a:t>
            </a:r>
            <a:r>
              <a:rPr lang="en-US" dirty="0" smtClean="0"/>
              <a:t>: </a:t>
            </a:r>
            <a:r>
              <a:rPr lang="en-US" dirty="0" err="1"/>
              <a:t>dobbiamo</a:t>
            </a:r>
            <a:r>
              <a:rPr lang="en-US" baseline="0" dirty="0"/>
              <a:t> </a:t>
            </a:r>
            <a:r>
              <a:rPr lang="en-US" baseline="0" dirty="0" err="1"/>
              <a:t>imparare</a:t>
            </a:r>
            <a:r>
              <a:rPr lang="en-US" baseline="0" dirty="0"/>
              <a:t> ad </a:t>
            </a:r>
            <a:r>
              <a:rPr lang="en-US" baseline="0" dirty="0" err="1"/>
              <a:t>usare</a:t>
            </a:r>
            <a:r>
              <a:rPr lang="en-US" baseline="0" dirty="0"/>
              <a:t> le </a:t>
            </a:r>
            <a:r>
              <a:rPr lang="en-US" baseline="0" dirty="0" err="1"/>
              <a:t>tecnologie</a:t>
            </a:r>
            <a:r>
              <a:rPr lang="en-US" baseline="0" dirty="0"/>
              <a:t> </a:t>
            </a:r>
            <a:r>
              <a:rPr lang="en-US" baseline="0" dirty="0" err="1"/>
              <a:t>digitali</a:t>
            </a:r>
            <a:r>
              <a:rPr lang="en-US" baseline="0" dirty="0"/>
              <a:t> </a:t>
            </a:r>
            <a:r>
              <a:rPr lang="en-US" baseline="0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sempre</a:t>
            </a:r>
            <a:r>
              <a:rPr lang="en-US" baseline="0" dirty="0"/>
              <a:t> </a:t>
            </a:r>
            <a:r>
              <a:rPr lang="en-US" baseline="0" dirty="0" err="1"/>
              <a:t>più</a:t>
            </a:r>
            <a:r>
              <a:rPr lang="en-US" baseline="0" dirty="0"/>
              <a:t> </a:t>
            </a:r>
            <a:r>
              <a:rPr lang="en-US" baseline="0" dirty="0" err="1"/>
              <a:t>stanno</a:t>
            </a:r>
            <a:r>
              <a:rPr lang="en-US" baseline="0" dirty="0"/>
              <a:t> </a:t>
            </a:r>
            <a:r>
              <a:rPr lang="en-US" baseline="0" dirty="0" err="1"/>
              <a:t>evolvendo</a:t>
            </a:r>
            <a:r>
              <a:rPr lang="en-US" baseline="0" dirty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Dobbiamo</a:t>
            </a:r>
            <a:r>
              <a:rPr lang="en-US" dirty="0"/>
              <a:t> </a:t>
            </a:r>
            <a:r>
              <a:rPr lang="en-US" dirty="0" err="1"/>
              <a:t>accrescere</a:t>
            </a:r>
            <a:r>
              <a:rPr lang="en-US" dirty="0"/>
              <a:t> le</a:t>
            </a:r>
            <a:r>
              <a:rPr lang="en-US" baseline="0" dirty="0"/>
              <a:t> </a:t>
            </a:r>
            <a:r>
              <a:rPr lang="en-US" baseline="0" dirty="0" err="1"/>
              <a:t>nostre</a:t>
            </a:r>
            <a:r>
              <a:rPr lang="en-US" baseline="0" dirty="0"/>
              <a:t> </a:t>
            </a:r>
            <a:r>
              <a:rPr lang="en-US" baseline="0" dirty="0" err="1"/>
              <a:t>abilità</a:t>
            </a:r>
            <a:r>
              <a:rPr lang="en-US" baseline="0" dirty="0"/>
              <a:t> </a:t>
            </a:r>
            <a:r>
              <a:rPr lang="en-US" baseline="0" dirty="0" err="1"/>
              <a:t>nel</a:t>
            </a:r>
            <a:r>
              <a:rPr lang="en-US" baseline="0" dirty="0"/>
              <a:t> </a:t>
            </a:r>
            <a:r>
              <a:rPr lang="en-US" baseline="0" dirty="0" err="1"/>
              <a:t>navigare</a:t>
            </a:r>
            <a:r>
              <a:rPr lang="en-US" baseline="0" dirty="0"/>
              <a:t>, </a:t>
            </a:r>
            <a:r>
              <a:rPr lang="en-US" baseline="0" dirty="0" err="1"/>
              <a:t>valutare</a:t>
            </a:r>
            <a:r>
              <a:rPr lang="en-US" baseline="0" dirty="0"/>
              <a:t> e </a:t>
            </a:r>
            <a:r>
              <a:rPr lang="en-US" baseline="0" dirty="0" err="1"/>
              <a:t>diffondere</a:t>
            </a:r>
            <a:r>
              <a:rPr lang="en-US" baseline="0" dirty="0"/>
              <a:t> le </a:t>
            </a:r>
            <a:r>
              <a:rPr lang="en-US" baseline="0" dirty="0" err="1"/>
              <a:t>informazioni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Confrontandoci</a:t>
            </a:r>
            <a:r>
              <a:rPr lang="en-US" baseline="0" dirty="0"/>
              <a:t> con 50 </a:t>
            </a:r>
            <a:r>
              <a:rPr lang="en-US" baseline="0" dirty="0" err="1"/>
              <a:t>anni</a:t>
            </a:r>
            <a:r>
              <a:rPr lang="en-US" baseline="0" dirty="0"/>
              <a:t> fa, se non </a:t>
            </a:r>
            <a:r>
              <a:rPr lang="en-US" baseline="0" dirty="0" err="1"/>
              <a:t>siamo</a:t>
            </a:r>
            <a:r>
              <a:rPr lang="en-US" baseline="0" dirty="0"/>
              <a:t> in </a:t>
            </a:r>
            <a:r>
              <a:rPr lang="en-US" baseline="0" dirty="0" err="1"/>
              <a:t>grado</a:t>
            </a:r>
            <a:r>
              <a:rPr lang="en-US" baseline="0" dirty="0"/>
              <a:t> di </a:t>
            </a:r>
            <a:r>
              <a:rPr lang="en-US" baseline="0" dirty="0" err="1"/>
              <a:t>leggere</a:t>
            </a:r>
            <a:r>
              <a:rPr lang="en-US" baseline="0" dirty="0"/>
              <a:t>, non </a:t>
            </a:r>
            <a:r>
              <a:rPr lang="en-US" baseline="0" dirty="0" err="1"/>
              <a:t>possiamo</a:t>
            </a:r>
            <a:r>
              <a:rPr lang="en-US" baseline="0" dirty="0"/>
              <a:t> </a:t>
            </a:r>
            <a:r>
              <a:rPr lang="en-US" baseline="0" dirty="0" err="1"/>
              <a:t>raggiungere</a:t>
            </a:r>
            <a:r>
              <a:rPr lang="en-US" baseline="0" dirty="0"/>
              <a:t> la </a:t>
            </a:r>
            <a:r>
              <a:rPr lang="en-US" baseline="0" dirty="0" err="1"/>
              <a:t>conoscenza</a:t>
            </a:r>
            <a:r>
              <a:rPr lang="en-US" baseline="0" dirty="0"/>
              <a:t>.</a:t>
            </a:r>
            <a:br>
              <a:rPr lang="en-US" baseline="0" dirty="0"/>
            </a:b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Le persone che non hanno accesso o</a:t>
            </a:r>
            <a:r>
              <a:rPr lang="it-IT" baseline="0" dirty="0"/>
              <a:t> al</a:t>
            </a:r>
            <a:r>
              <a:rPr lang="it-IT" dirty="0"/>
              <a:t>le informazioni sul web saranno svantaggiate in termini di conoscenza.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 Lions possono aiutare di nuovo imparando questi</a:t>
            </a:r>
            <a:r>
              <a:rPr lang="it-IT" baseline="0" dirty="0"/>
              <a:t> nuovi mezzi e dando una mano al prossimo.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8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12/11/2015</a:t>
            </a:r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LAVORARE in SQUADRA</a:t>
            </a:r>
          </a:p>
        </p:txBody>
      </p:sp>
    </p:spTree>
    <p:extLst>
      <p:ext uri="{BB962C8B-B14F-4D97-AF65-F5344CB8AC3E}">
        <p14:creationId xmlns:p14="http://schemas.microsoft.com/office/powerpoint/2010/main" val="27045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9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12/11/2015</a:t>
            </a:r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LAVORARE in SQUADRA</a:t>
            </a:r>
          </a:p>
        </p:txBody>
      </p:sp>
    </p:spTree>
    <p:extLst>
      <p:ext uri="{BB962C8B-B14F-4D97-AF65-F5344CB8AC3E}">
        <p14:creationId xmlns:p14="http://schemas.microsoft.com/office/powerpoint/2010/main" val="136427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supporto della pagina è stata creata anche</a:t>
            </a:r>
            <a:r>
              <a:rPr lang="it-IT" baseline="0" dirty="0"/>
              <a:t> un’email </a:t>
            </a:r>
            <a:r>
              <a:rPr lang="it-IT" baseline="0" dirty="0" smtClean="0"/>
              <a:t>a cui </a:t>
            </a:r>
            <a:r>
              <a:rPr lang="it-IT" baseline="0" dirty="0"/>
              <a:t>è possibile </a:t>
            </a:r>
            <a:r>
              <a:rPr lang="it-IT" baseline="0" dirty="0" smtClean="0"/>
              <a:t>inviare </a:t>
            </a:r>
            <a:r>
              <a:rPr lang="it-IT" baseline="0" dirty="0"/>
              <a:t>news, informazioni, locandine e sfruttare i servizi di </a:t>
            </a:r>
            <a:r>
              <a:rPr lang="it-IT" baseline="0" dirty="0" err="1"/>
              <a:t>google</a:t>
            </a:r>
            <a:r>
              <a:rPr lang="it-IT" baseline="0" dirty="0"/>
              <a:t> come l’archivio fotografico e i video </a:t>
            </a:r>
            <a:r>
              <a:rPr lang="it-IT" baseline="0" dirty="0" err="1"/>
              <a:t>youtube</a:t>
            </a:r>
            <a:r>
              <a:rPr lang="it-IT" baseline="0" dirty="0"/>
              <a:t> (condivisibili dalla pagina </a:t>
            </a:r>
            <a:r>
              <a:rPr lang="it-IT" baseline="0" dirty="0" err="1" smtClean="0"/>
              <a:t>Facebook</a:t>
            </a:r>
            <a:r>
              <a:rPr lang="it-IT" baseline="0" dirty="0" smtClean="0"/>
              <a:t> </a:t>
            </a:r>
            <a:r>
              <a:rPr lang="it-IT" baseline="0" dirty="0"/>
              <a:t>e da altri social media)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LAVORARE in SQUADRA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12/11/2015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61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12/11/2015</a:t>
            </a:r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LAVORARE in SQUADRA</a:t>
            </a:r>
          </a:p>
        </p:txBody>
      </p:sp>
    </p:spTree>
    <p:extLst>
      <p:ext uri="{BB962C8B-B14F-4D97-AF65-F5344CB8AC3E}">
        <p14:creationId xmlns:p14="http://schemas.microsoft.com/office/powerpoint/2010/main" val="32405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co background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8" y="0"/>
            <a:ext cx="989722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035178"/>
            <a:ext cx="8420100" cy="1470025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950" y="3581400"/>
            <a:ext cx="84201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47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5101" y="2438400"/>
            <a:ext cx="95758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99060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7" name="Rettangolo 6"/>
          <p:cNvSpPr/>
          <p:nvPr userDrawn="1"/>
        </p:nvSpPr>
        <p:spPr bwMode="auto">
          <a:xfrm>
            <a:off x="4044951" y="6591300"/>
            <a:ext cx="1733550" cy="190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it-IT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co background 4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88" y="0"/>
            <a:ext cx="9897225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1" y="76200"/>
            <a:ext cx="908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1" y="685800"/>
            <a:ext cx="957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9245601" y="6553203"/>
            <a:ext cx="37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‹n.›</a:t>
            </a:fld>
            <a:endParaRPr lang="it-IT" sz="1000" baseline="0" dirty="0">
              <a:solidFill>
                <a:srgbClr val="00338D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47650" y="6553203"/>
            <a:ext cx="1733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it-IT" sz="1000" baseline="0" dirty="0">
                <a:solidFill>
                  <a:srgbClr val="00338D"/>
                </a:solidFill>
              </a:rPr>
              <a:t>Lions Clubs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4" r:id="rId2"/>
    <p:sldLayoutId id="214748372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0" dirty="0" smtClean="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tabLst>
          <a:tab pos="2058988" algn="l"/>
        </a:tabLst>
        <a:defRPr sz="1600">
          <a:solidFill>
            <a:schemeClr val="tx1"/>
          </a:solidFill>
          <a:latin typeface="+mn-lt"/>
        </a:defRPr>
      </a:lvl5pPr>
      <a:lvl6pPr marL="22860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6" Type="http://schemas.openxmlformats.org/officeDocument/2006/relationships/image" Target="../media/image14.png"/><Relationship Id="rId7" Type="http://schemas.openxmlformats.org/officeDocument/2006/relationships/hyperlink" Target="mailto:lionsviluppofemminile@gmail.com" TargetMode="Externa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facebook.com/LionsWomen108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xmlns="" id="{BC90C1B4-113F-44B3-B791-9F66DAD56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64079"/>
              </p:ext>
            </p:extLst>
          </p:nvPr>
        </p:nvGraphicFramePr>
        <p:xfrm>
          <a:off x="0" y="0"/>
          <a:ext cx="8686800" cy="690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HOTO-PAINT Home &amp; Student" r:id="rId3" imgW="6933960" imgH="5509080" progId="CorelPHOTOPAINTHome.Image.18">
                  <p:embed/>
                </p:oleObj>
              </mc:Choice>
              <mc:Fallback>
                <p:oleObj name="PHOTO-PAINT Home &amp; Student" r:id="rId3" imgW="6933960" imgH="5509080" progId="CorelPHOTOPAINTHome.Image.18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xmlns="" id="{189F3EAF-8D2A-4982-BCBD-94835B35A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686800" cy="690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xmlns="" id="{370EB41A-DDD4-4893-BE59-2299DFF4C1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752600"/>
            <a:ext cx="9080500" cy="2667000"/>
          </a:xfr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eaLnBrk="1" hangingPunct="1">
              <a:spcBef>
                <a:spcPts val="0"/>
              </a:spcBef>
              <a:buSzPct val="25000"/>
            </a:pPr>
            <a:r>
              <a:rPr lang="it-IT" sz="5400" b="1" kern="1200" dirty="0">
                <a:solidFill>
                  <a:schemeClr val="bg1"/>
                </a:solidFill>
                <a:latin typeface="Helvetica" panose="020B0604020202030204" pitchFamily="34" charset="0"/>
                <a:ea typeface="Raleway"/>
                <a:cs typeface="Raleway"/>
              </a:rPr>
              <a:t>Lions</a:t>
            </a:r>
            <a:br>
              <a:rPr lang="it-IT" sz="5400" b="1" kern="1200" dirty="0">
                <a:solidFill>
                  <a:schemeClr val="bg1"/>
                </a:solidFill>
                <a:latin typeface="Helvetica" panose="020B0604020202030204" pitchFamily="34" charset="0"/>
                <a:ea typeface="Raleway"/>
                <a:cs typeface="Raleway"/>
              </a:rPr>
            </a:br>
            <a:r>
              <a:rPr lang="it-IT" sz="5400" b="1" kern="1200" dirty="0">
                <a:solidFill>
                  <a:schemeClr val="bg1"/>
                </a:solidFill>
                <a:latin typeface="Helvetica" panose="020B0604020202030204" pitchFamily="34" charset="0"/>
                <a:ea typeface="Raleway"/>
                <a:cs typeface="Raleway"/>
              </a:rPr>
              <a:t>Sviluppo</a:t>
            </a:r>
            <a:br>
              <a:rPr lang="it-IT" sz="5400" b="1" kern="1200" dirty="0">
                <a:solidFill>
                  <a:schemeClr val="bg1"/>
                </a:solidFill>
                <a:latin typeface="Helvetica" panose="020B0604020202030204" pitchFamily="34" charset="0"/>
                <a:ea typeface="Raleway"/>
                <a:cs typeface="Raleway"/>
              </a:rPr>
            </a:br>
            <a:r>
              <a:rPr lang="it-IT" sz="5400" b="1" kern="1200" dirty="0">
                <a:solidFill>
                  <a:schemeClr val="bg1"/>
                </a:solidFill>
                <a:latin typeface="Helvetica" panose="020B0604020202030204" pitchFamily="34" charset="0"/>
                <a:ea typeface="Raleway"/>
                <a:cs typeface="Raleway"/>
              </a:rPr>
              <a:t>Femminile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F8CF95F-A631-4201-BF4E-B0A458FC1F1C}"/>
              </a:ext>
            </a:extLst>
          </p:cNvPr>
          <p:cNvSpPr txBox="1"/>
          <p:nvPr/>
        </p:nvSpPr>
        <p:spPr>
          <a:xfrm>
            <a:off x="152400" y="6278880"/>
            <a:ext cx="531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Delegato </a:t>
            </a:r>
            <a:r>
              <a:rPr lang="it-IT" sz="1400" dirty="0" err="1" smtClean="0">
                <a:solidFill>
                  <a:schemeClr val="bg1"/>
                </a:solidFill>
              </a:rPr>
              <a:t>Multi_Distretto</a:t>
            </a:r>
            <a:r>
              <a:rPr lang="it-IT" sz="1400" dirty="0" smtClean="0">
                <a:solidFill>
                  <a:schemeClr val="bg1"/>
                </a:solidFill>
              </a:rPr>
              <a:t> - Governatore </a:t>
            </a:r>
            <a:r>
              <a:rPr lang="it-IT" sz="1400" dirty="0">
                <a:solidFill>
                  <a:schemeClr val="bg1"/>
                </a:solidFill>
              </a:rPr>
              <a:t>Francesco Preti – 108Ia1</a:t>
            </a:r>
          </a:p>
        </p:txBody>
      </p:sp>
    </p:spTree>
    <p:extLst>
      <p:ext uri="{BB962C8B-B14F-4D97-AF65-F5344CB8AC3E}">
        <p14:creationId xmlns:p14="http://schemas.microsoft.com/office/powerpoint/2010/main" val="159060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3ABC2CFD-207D-4D03-BFF5-D249DC9F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gestione pagina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610F75E0-33DF-4D34-8DE8-C063B3BCC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73300"/>
              </p:ext>
            </p:extLst>
          </p:nvPr>
        </p:nvGraphicFramePr>
        <p:xfrm>
          <a:off x="7602868" y="3702861"/>
          <a:ext cx="2071756" cy="258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PHOTO-PAINT Home &amp; Student" r:id="rId4" imgW="2628720" imgH="3283920" progId="CorelPHOTOPAINTHome.Image.18">
                  <p:embed/>
                </p:oleObj>
              </mc:Choice>
              <mc:Fallback>
                <p:oleObj name="PHOTO-PAINT Home &amp; Student" r:id="rId4" imgW="2628720" imgH="3283920" progId="CorelPHOTOPAINTHome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2868" y="3702861"/>
                        <a:ext cx="2071756" cy="2588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EFE89CC4-5226-4805-A373-B0A067E652A0}"/>
              </a:ext>
            </a:extLst>
          </p:cNvPr>
          <p:cNvSpPr/>
          <p:nvPr/>
        </p:nvSpPr>
        <p:spPr>
          <a:xfrm>
            <a:off x="570749" y="3626397"/>
            <a:ext cx="28579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it-IT" sz="2200" b="1" dirty="0">
                <a:latin typeface="+mj-lt"/>
              </a:rPr>
              <a:t>NEWS/FOTO/VIDEO</a:t>
            </a:r>
            <a:endParaRPr lang="it-IT" sz="2200" dirty="0">
              <a:latin typeface="+mj-lt"/>
            </a:endParaRPr>
          </a:p>
        </p:txBody>
      </p:sp>
      <p:pic>
        <p:nvPicPr>
          <p:cNvPr id="4100" name="Picture 4" descr="Risultati immagini per passaparola donne">
            <a:extLst>
              <a:ext uri="{FF2B5EF4-FFF2-40B4-BE49-F238E27FC236}">
                <a16:creationId xmlns:a16="http://schemas.microsoft.com/office/drawing/2014/main" xmlns="" id="{2A42E596-A865-4EDD-83C3-F4E8F876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9" y="1899867"/>
            <a:ext cx="2734783" cy="16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D49CEE67-1C20-4A6D-824A-19869644F5AC}"/>
              </a:ext>
            </a:extLst>
          </p:cNvPr>
          <p:cNvSpPr/>
          <p:nvPr/>
        </p:nvSpPr>
        <p:spPr>
          <a:xfrm>
            <a:off x="283965" y="4013936"/>
            <a:ext cx="372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hlinkClick r:id="rId7"/>
              </a:rPr>
              <a:t>lionsviluppofemminile@gmail.com</a:t>
            </a: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endParaRPr lang="it-IT" dirty="0"/>
          </a:p>
        </p:txBody>
      </p:sp>
      <p:pic>
        <p:nvPicPr>
          <p:cNvPr id="17" name="Shape 234">
            <a:extLst>
              <a:ext uri="{FF2B5EF4-FFF2-40B4-BE49-F238E27FC236}">
                <a16:creationId xmlns:a16="http://schemas.microsoft.com/office/drawing/2014/main" xmlns="" id="{CB0CD323-4E03-4084-BE70-3714ABF062A8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221180" y="2327137"/>
            <a:ext cx="751259" cy="75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38">
            <a:extLst>
              <a:ext uri="{FF2B5EF4-FFF2-40B4-BE49-F238E27FC236}">
                <a16:creationId xmlns:a16="http://schemas.microsoft.com/office/drawing/2014/main" xmlns="" id="{C09DFDBC-5226-4044-B8D4-4B6B02DC6020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4080373" y="3078396"/>
            <a:ext cx="763444" cy="76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33">
            <a:extLst>
              <a:ext uri="{FF2B5EF4-FFF2-40B4-BE49-F238E27FC236}">
                <a16:creationId xmlns:a16="http://schemas.microsoft.com/office/drawing/2014/main" xmlns="" id="{F2BB1243-EE48-408F-9128-1CAD671BF85C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4922520" y="4366957"/>
            <a:ext cx="1623702" cy="101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28">
            <a:extLst>
              <a:ext uri="{FF2B5EF4-FFF2-40B4-BE49-F238E27FC236}">
                <a16:creationId xmlns:a16="http://schemas.microsoft.com/office/drawing/2014/main" xmlns="" id="{E7A475F8-42D2-4EA4-8F9E-F073989D477B}"/>
              </a:ext>
            </a:extLst>
          </p:cNvPr>
          <p:cNvSpPr/>
          <p:nvPr/>
        </p:nvSpPr>
        <p:spPr>
          <a:xfrm rot="20489523">
            <a:off x="-57575" y="3850482"/>
            <a:ext cx="7412176" cy="27653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quadBezTo>
                  <a:pt x="20000" y="39999"/>
                  <a:pt x="109941" y="14999"/>
                </a:quadBezTo>
                <a:lnTo>
                  <a:pt x="109374" y="0"/>
                </a:lnTo>
                <a:lnTo>
                  <a:pt x="120000" y="24000"/>
                </a:lnTo>
                <a:lnTo>
                  <a:pt x="111641" y="59999"/>
                </a:lnTo>
                <a:lnTo>
                  <a:pt x="111074" y="44999"/>
                </a:lnTo>
                <a:quadBezTo>
                  <a:pt x="30000" y="54999"/>
                  <a:pt x="0" y="119999"/>
                </a:quadBezTo>
                <a:close/>
              </a:path>
            </a:pathLst>
          </a:custGeom>
          <a:solidFill>
            <a:srgbClr val="EBB7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Picture 2" descr="http://lionsclubs.org/blog/wp-content/uploads/2011/06/lions-clubs-help-joplin.jpg">
            <a:extLst>
              <a:ext uri="{FF2B5EF4-FFF2-40B4-BE49-F238E27FC236}">
                <a16:creationId xmlns:a16="http://schemas.microsoft.com/office/drawing/2014/main" xmlns="" id="{EE08EA7E-8D4A-4FE8-AF63-AFAD32E2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42" y="828314"/>
            <a:ext cx="3201429" cy="214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8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890760" cy="533400"/>
          </a:xfrm>
        </p:spPr>
        <p:txBody>
          <a:bodyPr/>
          <a:lstStyle/>
          <a:p>
            <a:pPr algn="ctr"/>
            <a:r>
              <a:rPr lang="it-IT" sz="4000" dirty="0"/>
              <a:t>Grazie</a:t>
            </a:r>
          </a:p>
        </p:txBody>
      </p:sp>
      <p:pic>
        <p:nvPicPr>
          <p:cNvPr id="5125" name="Picture 5" descr="L'immagine puÃ² contenere: una o piÃ¹ persone, testo e primo piano">
            <a:extLst>
              <a:ext uri="{FF2B5EF4-FFF2-40B4-BE49-F238E27FC236}">
                <a16:creationId xmlns:a16="http://schemas.microsoft.com/office/drawing/2014/main" xmlns="" id="{01976263-62D9-49DE-9009-A641A16E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00" y="777920"/>
            <a:ext cx="5688560" cy="234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97B0680-380F-482B-AB54-3C66501111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200400"/>
            <a:ext cx="4257040" cy="31825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6C74E2E-FB1C-45F5-8F97-D9F891FC78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742" y="3368720"/>
            <a:ext cx="3993573" cy="31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2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IONS congresso Bari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0"/>
            <a:ext cx="3978972" cy="55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IONS congresso Ba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7" y="715842"/>
            <a:ext cx="8262743" cy="57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5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LIONS congresso Ba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957943" cy="55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0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IONS congresso Bari 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51481" r="59769"/>
          <a:stretch/>
        </p:blipFill>
        <p:spPr>
          <a:xfrm>
            <a:off x="6781800" y="2133600"/>
            <a:ext cx="2743200" cy="3327400"/>
          </a:xfrm>
          <a:prstGeom prst="rect">
            <a:avLst/>
          </a:prstGeom>
        </p:spPr>
      </p:pic>
      <p:pic>
        <p:nvPicPr>
          <p:cNvPr id="6" name="Immagine 5" descr="LIONS congresso Bari 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8" b="48333"/>
          <a:stretch/>
        </p:blipFill>
        <p:spPr>
          <a:xfrm>
            <a:off x="152399" y="1219200"/>
            <a:ext cx="648355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0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101" y="76200"/>
            <a:ext cx="9080500" cy="533400"/>
          </a:xfrm>
        </p:spPr>
        <p:txBody>
          <a:bodyPr/>
          <a:lstStyle/>
          <a:p>
            <a:r>
              <a:rPr lang="it-IT" dirty="0"/>
              <a:t>Facebook – primo passo verso il mondo social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6067C42-5A13-4948-8B8B-9FD874F0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762000"/>
            <a:ext cx="9080500" cy="463133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92E814B-3684-45EA-8C16-90D3459D2FF4}"/>
              </a:ext>
            </a:extLst>
          </p:cNvPr>
          <p:cNvSpPr/>
          <p:nvPr/>
        </p:nvSpPr>
        <p:spPr>
          <a:xfrm>
            <a:off x="1083639" y="5542002"/>
            <a:ext cx="7846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hlinkClick r:id="rId4"/>
              </a:rPr>
              <a:t>https://www.facebook.com/LionsWomen108/</a:t>
            </a:r>
            <a:r>
              <a:rPr lang="it-IT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37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F778FEA-4C6A-48A1-8740-9BFE1994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828" y="4183559"/>
            <a:ext cx="2592172" cy="26568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101" y="76200"/>
            <a:ext cx="9080500" cy="533400"/>
          </a:xfrm>
        </p:spPr>
        <p:txBody>
          <a:bodyPr/>
          <a:lstStyle/>
          <a:p>
            <a:r>
              <a:rPr lang="it-IT" dirty="0"/>
              <a:t>Social Media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B946CF0F-B490-4602-948B-951F4390ECFE}"/>
              </a:ext>
            </a:extLst>
          </p:cNvPr>
          <p:cNvSpPr/>
          <p:nvPr/>
        </p:nvSpPr>
        <p:spPr>
          <a:xfrm>
            <a:off x="685800" y="18288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Condividere</a:t>
            </a:r>
            <a:r>
              <a:rPr lang="it-IT" sz="3200" dirty="0">
                <a:latin typeface="+mj-lt"/>
              </a:rPr>
              <a:t> (idea, service, eventi)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Contatti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Diffusione marchio LIONS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Incoraggiare </a:t>
            </a:r>
            <a:r>
              <a:rPr lang="it-IT" sz="3200" dirty="0">
                <a:latin typeface="+mj-lt"/>
              </a:rPr>
              <a:t>nuovi membri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Evoluzione</a:t>
            </a:r>
            <a:r>
              <a:rPr lang="it-IT" sz="3200" dirty="0">
                <a:latin typeface="+mj-lt"/>
              </a:rPr>
              <a:t> comunicazione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C7698051-24C1-4ED0-B4A0-D96B8F5B9A67}"/>
              </a:ext>
            </a:extLst>
          </p:cNvPr>
          <p:cNvSpPr/>
          <p:nvPr/>
        </p:nvSpPr>
        <p:spPr>
          <a:xfrm>
            <a:off x="685800" y="949136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/>
              <a:t>Perché i Social Media?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3200" dirty="0"/>
          </a:p>
        </p:txBody>
      </p:sp>
      <p:pic>
        <p:nvPicPr>
          <p:cNvPr id="12" name="Picture 6" descr="http://www.uwec.edu/CE/images/SocialMedia_1.gif">
            <a:extLst>
              <a:ext uri="{FF2B5EF4-FFF2-40B4-BE49-F238E27FC236}">
                <a16:creationId xmlns:a16="http://schemas.microsoft.com/office/drawing/2014/main" xmlns="" id="{988A2959-57F9-432E-B37C-CEE15370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32" r="100000">
                        <a14:foregroundMark x1="6140" y1="10417" x2="6140" y2="10417"/>
                        <a14:foregroundMark x1="5263" y1="38194" x2="5263" y2="38194"/>
                        <a14:foregroundMark x1="5965" y1="72222" x2="5965" y2="72222"/>
                        <a14:foregroundMark x1="87719" y1="95139" x2="87719" y2="95139"/>
                        <a14:foregroundMark x1="90877" y1="86806" x2="90877" y2="86806"/>
                        <a14:foregroundMark x1="92632" y1="75000" x2="92632" y2="75000"/>
                        <a14:foregroundMark x1="94386" y1="59028" x2="94386" y2="59028"/>
                        <a14:foregroundMark x1="95088" y1="27083" x2="95088" y2="27083"/>
                        <a14:foregroundMark x1="93158" y1="22917" x2="93158" y2="22917"/>
                        <a14:foregroundMark x1="97719" y1="60417" x2="97719" y2="60417"/>
                        <a14:foregroundMark x1="85614" y1="52083" x2="85614" y2="52083"/>
                        <a14:foregroundMark x1="75439" y1="56944" x2="75439" y2="56944"/>
                        <a14:foregroundMark x1="75263" y1="25694" x2="75263" y2="25694"/>
                        <a14:foregroundMark x1="47368" y1="23611" x2="47368" y2="23611"/>
                        <a14:foregroundMark x1="21930" y1="77083" x2="21930" y2="77083"/>
                        <a14:foregroundMark x1="23509" y1="79861" x2="23509" y2="79861"/>
                        <a14:foregroundMark x1="9474" y1="86806" x2="9474" y2="86806"/>
                        <a14:foregroundMark x1="11930" y1="56250" x2="11930" y2="56250"/>
                        <a14:foregroundMark x1="11228" y1="50000" x2="11228" y2="50000"/>
                        <a14:foregroundMark x1="10702" y1="59722" x2="10702" y2="59722"/>
                        <a14:foregroundMark x1="8947" y1="59028" x2="8947" y2="59028"/>
                        <a14:foregroundMark x1="7018" y1="60417" x2="7018" y2="60417"/>
                        <a14:foregroundMark x1="15614" y1="59722" x2="15614" y2="59722"/>
                        <a14:foregroundMark x1="17193" y1="61111" x2="17193" y2="61111"/>
                        <a14:foregroundMark x1="18772" y1="59028" x2="18772" y2="59028"/>
                        <a14:foregroundMark x1="21228" y1="56250" x2="21228" y2="56250"/>
                        <a14:foregroundMark x1="21930" y1="56250" x2="21930" y2="56250"/>
                        <a14:foregroundMark x1="22632" y1="62500" x2="22632" y2="62500"/>
                        <a14:foregroundMark x1="28772" y1="70833" x2="28772" y2="70833"/>
                        <a14:foregroundMark x1="34912" y1="79861" x2="34912" y2="79861"/>
                        <a14:foregroundMark x1="37193" y1="85417" x2="37193" y2="85417"/>
                        <a14:foregroundMark x1="38070" y1="77778" x2="38070" y2="77778"/>
                        <a14:foregroundMark x1="52982" y1="79861" x2="53333" y2="82639"/>
                        <a14:foregroundMark x1="54737" y1="90972" x2="54737" y2="90972"/>
                        <a14:foregroundMark x1="61754" y1="90278" x2="61754" y2="90278"/>
                        <a14:foregroundMark x1="69474" y1="73611" x2="69474" y2="73611"/>
                        <a14:foregroundMark x1="76140" y1="74306" x2="76140" y2="74306"/>
                        <a14:foregroundMark x1="80526" y1="90278" x2="80526" y2="90278"/>
                        <a14:foregroundMark x1="60877" y1="36111" x2="60877" y2="36111"/>
                        <a14:foregroundMark x1="41228" y1="5556" x2="41228" y2="5556"/>
                        <a14:foregroundMark x1="42281" y1="23611" x2="42281" y2="23611"/>
                        <a14:foregroundMark x1="41579" y1="18750" x2="41579" y2="18750"/>
                        <a14:foregroundMark x1="39298" y1="24306" x2="39298" y2="24306"/>
                        <a14:foregroundMark x1="49123" y1="11111" x2="49123" y2="11111"/>
                        <a14:foregroundMark x1="51930" y1="40278" x2="52281" y2="38889"/>
                        <a14:foregroundMark x1="54737" y1="14583" x2="54737" y2="14583"/>
                        <a14:foregroundMark x1="84561" y1="9028" x2="84561" y2="9028"/>
                        <a14:foregroundMark x1="91579" y1="13194" x2="91579" y2="13194"/>
                        <a14:foregroundMark x1="87544" y1="14583" x2="87544" y2="14583"/>
                        <a14:foregroundMark x1="98772" y1="78472" x2="98772" y2="78472"/>
                        <a14:foregroundMark x1="96316" y1="97222" x2="96316" y2="97222"/>
                        <a14:foregroundMark x1="20877" y1="36111" x2="20877" y2="3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6400800" cy="16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101" y="76200"/>
            <a:ext cx="9080500" cy="533400"/>
          </a:xfrm>
        </p:spPr>
        <p:txBody>
          <a:bodyPr/>
          <a:lstStyle/>
          <a:p>
            <a:r>
              <a:rPr lang="it-IT" dirty="0"/>
              <a:t>Un nuovo mezzo… una evoluzione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46BBE47-4581-46A8-9EF1-05C3763E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9" y="947588"/>
            <a:ext cx="9080501" cy="522461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3823F58-B7FF-4582-B08C-4BE11B599E31}"/>
              </a:ext>
            </a:extLst>
          </p:cNvPr>
          <p:cNvSpPr/>
          <p:nvPr/>
        </p:nvSpPr>
        <p:spPr>
          <a:xfrm>
            <a:off x="5867400" y="6030546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latin typeface="+mj-lt"/>
              </a:rPr>
              <a:t>http://www.lionssmile.org</a:t>
            </a:r>
          </a:p>
        </p:txBody>
      </p:sp>
    </p:spTree>
    <p:extLst>
      <p:ext uri="{BB962C8B-B14F-4D97-AF65-F5344CB8AC3E}">
        <p14:creationId xmlns:p14="http://schemas.microsoft.com/office/powerpoint/2010/main" val="9727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101" y="76200"/>
            <a:ext cx="9080500" cy="533400"/>
          </a:xfrm>
        </p:spPr>
        <p:txBody>
          <a:bodyPr/>
          <a:lstStyle/>
          <a:p>
            <a:r>
              <a:rPr lang="it-IT" dirty="0"/>
              <a:t>Scopo della pagina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0236E733-F0BB-4B46-9BDE-26FF58928318}"/>
              </a:ext>
            </a:extLst>
          </p:cNvPr>
          <p:cNvSpPr/>
          <p:nvPr/>
        </p:nvSpPr>
        <p:spPr>
          <a:xfrm>
            <a:off x="289560" y="1246525"/>
            <a:ext cx="8915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Condividere</a:t>
            </a:r>
            <a:r>
              <a:rPr lang="it-IT" sz="3200" dirty="0">
                <a:latin typeface="+mj-lt"/>
              </a:rPr>
              <a:t> esperienze da parte delle socie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Confronto</a:t>
            </a:r>
            <a:r>
              <a:rPr lang="it-IT" sz="3200" dirty="0">
                <a:latin typeface="+mj-lt"/>
              </a:rPr>
              <a:t> </a:t>
            </a:r>
            <a:r>
              <a:rPr lang="it-IT" sz="3200" b="1" dirty="0">
                <a:latin typeface="+mj-lt"/>
              </a:rPr>
              <a:t>e stimolo </a:t>
            </a:r>
            <a:r>
              <a:rPr lang="it-IT" sz="3200" dirty="0">
                <a:latin typeface="+mj-lt"/>
              </a:rPr>
              <a:t>delle idee ed attività nel mondo femminile</a:t>
            </a:r>
            <a:endParaRPr lang="it-IT" sz="3200" b="1" dirty="0">
              <a:latin typeface="+mj-lt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Comunicare </a:t>
            </a:r>
            <a:r>
              <a:rPr lang="it-IT" sz="3200" dirty="0">
                <a:latin typeface="+mj-lt"/>
              </a:rPr>
              <a:t>le azioni compiute 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dalle donne</a:t>
            </a:r>
            <a:endParaRPr lang="it-IT" sz="3200" b="1" dirty="0">
              <a:latin typeface="+mj-lt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b="1" dirty="0">
                <a:latin typeface="+mj-lt"/>
              </a:rPr>
              <a:t>Incoraggiare </a:t>
            </a:r>
            <a:r>
              <a:rPr lang="it-IT" sz="3200" dirty="0">
                <a:latin typeface="+mj-lt"/>
              </a:rPr>
              <a:t>nuove </a:t>
            </a:r>
            <a:r>
              <a:rPr lang="it-IT" sz="3200" dirty="0" smtClean="0">
                <a:latin typeface="+mj-lt"/>
              </a:rPr>
              <a:t>donne </a:t>
            </a:r>
            <a:r>
              <a:rPr lang="it-IT" sz="3200" dirty="0">
                <a:latin typeface="+mj-lt"/>
              </a:rPr>
              <a:t>a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diventare Lions</a:t>
            </a:r>
          </a:p>
        </p:txBody>
      </p:sp>
      <p:sp>
        <p:nvSpPr>
          <p:cNvPr id="2" name="AutoShape 2" descr="https://scontent-mxp1-1.xx.fbcdn.net/v/t1.0-9/31355641_865763900292314_2887930954653892608_n.png?_nc_cat=0&amp;_nc_eui2=AeGOhxeBpvZKK5Jcw1Y7EoGChr0HiCeFGNhq8rsZxQ3b7q_RKumXHXp5Gx1W0ADTZJBQz5GWSl2pm-FBhgqMXiRj9GZGrPSa6W238xr5AdTAKA&amp;oh=e350054bc5378ba4a898602babaec313&amp;oe=5B8FD73C">
            <a:extLst>
              <a:ext uri="{FF2B5EF4-FFF2-40B4-BE49-F238E27FC236}">
                <a16:creationId xmlns:a16="http://schemas.microsoft.com/office/drawing/2014/main" xmlns="" id="{BA204D5C-9761-4B9F-8373-E07A92520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6" name="Picture 4" descr="https://scontent-mxp1-1.xx.fbcdn.net/v/t1.0-1/p320x320/31398096_865759953626042_2995679593777594368_n.jpg?_nc_cat=0&amp;_nc_eui2=AeEK-QdL3mK5XlOwRrjBHoUSbI1UhyGe0tZqOFog93Qmlghh7Z9LRmkBxTc48RtJTa69IlKBhaBTco6qfcH0kVnzeucRyeP8qc7DqCcAI6G8ag&amp;oh=aa8ee8164a2c80e8724fe77a7739c5ef&amp;oe=5B896CF9">
            <a:extLst>
              <a:ext uri="{FF2B5EF4-FFF2-40B4-BE49-F238E27FC236}">
                <a16:creationId xmlns:a16="http://schemas.microsoft.com/office/drawing/2014/main" xmlns="" id="{4E73E2D6-2471-4239-A8BA-2D225530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CI Ec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281</Words>
  <Application>Microsoft Macintosh PowerPoint</Application>
  <PresentationFormat>A4 (21x29,7 cm)</PresentationFormat>
  <Paragraphs>51</Paragraphs>
  <Slides>11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LCI Eco Template</vt:lpstr>
      <vt:lpstr>PHOTO-PAINT Home &amp; Student</vt:lpstr>
      <vt:lpstr>Lions Sviluppo Femminile</vt:lpstr>
      <vt:lpstr>Presentazione di PowerPoint</vt:lpstr>
      <vt:lpstr>Presentazione di PowerPoint</vt:lpstr>
      <vt:lpstr>Presentazione di PowerPoint</vt:lpstr>
      <vt:lpstr>Presentazione di PowerPoint</vt:lpstr>
      <vt:lpstr>Facebook – primo passo verso il mondo social</vt:lpstr>
      <vt:lpstr>Social Media</vt:lpstr>
      <vt:lpstr>Un nuovo mezzo… una evoluzione</vt:lpstr>
      <vt:lpstr>Scopo della pagina</vt:lpstr>
      <vt:lpstr>Struttura gestione pagina</vt:lpstr>
      <vt:lpstr>Grazie</vt:lpstr>
    </vt:vector>
  </TitlesOfParts>
  <Company>Lions Clubs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Heyne</dc:creator>
  <cp:lastModifiedBy>Francesco</cp:lastModifiedBy>
  <cp:revision>283</cp:revision>
  <cp:lastPrinted>2015-11-11T15:41:22Z</cp:lastPrinted>
  <dcterms:created xsi:type="dcterms:W3CDTF">2011-03-29T14:17:54Z</dcterms:created>
  <dcterms:modified xsi:type="dcterms:W3CDTF">2018-05-23T07:03:39Z</dcterms:modified>
</cp:coreProperties>
</file>