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72" r:id="rId4"/>
    <p:sldId id="273" r:id="rId5"/>
    <p:sldId id="258" r:id="rId6"/>
    <p:sldId id="259" r:id="rId7"/>
    <p:sldId id="268" r:id="rId8"/>
    <p:sldId id="265" r:id="rId9"/>
    <p:sldId id="274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2"/>
  </p:normalViewPr>
  <p:slideViewPr>
    <p:cSldViewPr snapToGrid="0" snapToObjects="1">
      <p:cViewPr varScale="1">
        <p:scale>
          <a:sx n="67" d="100"/>
          <a:sy n="67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CABBC-CEF3-46A1-85EB-C6A1923B6173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E60F74D-1D3B-4EF1-A1C1-3A901DBED405}">
      <dgm:prSet phldrT="[Testo]" custT="1"/>
      <dgm:spPr>
        <a:xfrm>
          <a:off x="1023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sz="3600" b="1" dirty="0">
              <a:solidFill>
                <a:srgbClr val="FF0000"/>
              </a:solidFill>
              <a:latin typeface="Arial"/>
              <a:ea typeface="+mn-ea"/>
              <a:cs typeface="+mn-cs"/>
            </a:rPr>
            <a:t>5  </a:t>
          </a:r>
          <a:r>
            <a:rPr lang="it-IT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anni</a:t>
          </a:r>
        </a:p>
      </dgm:t>
    </dgm:pt>
    <dgm:pt modelId="{F0D93B3D-137A-4760-A959-483EF37E64AA}" type="parTrans" cxnId="{547040B9-7F11-4819-BFE8-6B02875DD2BC}">
      <dgm:prSet/>
      <dgm:spPr/>
      <dgm:t>
        <a:bodyPr/>
        <a:lstStyle/>
        <a:p>
          <a:endParaRPr lang="it-IT"/>
        </a:p>
      </dgm:t>
    </dgm:pt>
    <dgm:pt modelId="{A17C2CEE-2CDB-4415-9684-B5807E6EF9E0}" type="sibTrans" cxnId="{547040B9-7F11-4819-BFE8-6B02875DD2BC}">
      <dgm:prSet/>
      <dgm:spPr/>
      <dgm:t>
        <a:bodyPr/>
        <a:lstStyle/>
        <a:p>
          <a:endParaRPr lang="it-IT"/>
        </a:p>
      </dgm:t>
    </dgm:pt>
    <dgm:pt modelId="{9BFC5A80-FF5B-4046-9037-7E0BF08EACAF}">
      <dgm:prSet phldrT="[Testo]" custT="1"/>
      <dgm:spPr>
        <a:xfrm>
          <a:off x="1641871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sz="3600" b="1" dirty="0">
              <a:solidFill>
                <a:srgbClr val="FF0000"/>
              </a:solidFill>
              <a:latin typeface="Arial"/>
              <a:ea typeface="+mn-ea"/>
              <a:cs typeface="+mn-cs"/>
            </a:rPr>
            <a:t>200</a:t>
          </a:r>
          <a:r>
            <a:rPr lang="it-IT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milioni</a:t>
          </a:r>
        </a:p>
      </dgm:t>
    </dgm:pt>
    <dgm:pt modelId="{4DE3EF13-CACA-452E-BBC4-7782ACB846B7}" type="parTrans" cxnId="{BE195E92-F68C-42FA-94A4-B5D3DB12140D}">
      <dgm:prSet/>
      <dgm:spPr/>
      <dgm:t>
        <a:bodyPr/>
        <a:lstStyle/>
        <a:p>
          <a:endParaRPr lang="it-IT"/>
        </a:p>
      </dgm:t>
    </dgm:pt>
    <dgm:pt modelId="{00D6457C-9EF7-4493-8057-AF928B5FC8B5}" type="sibTrans" cxnId="{BE195E92-F68C-42FA-94A4-B5D3DB12140D}">
      <dgm:prSet/>
      <dgm:spPr/>
      <dgm:t>
        <a:bodyPr/>
        <a:lstStyle/>
        <a:p>
          <a:endParaRPr lang="it-IT"/>
        </a:p>
      </dgm:t>
    </dgm:pt>
    <dgm:pt modelId="{0FADAF2C-0547-4D09-A7BF-5F3C99A64D35}">
      <dgm:prSet phldrT="[Testo]" custT="1"/>
      <dgm:spPr>
        <a:xfrm>
          <a:off x="3282719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sz="3600" b="1" dirty="0">
              <a:solidFill>
                <a:srgbClr val="FF0000"/>
              </a:solidFill>
              <a:latin typeface="Arial"/>
              <a:ea typeface="+mn-ea"/>
              <a:cs typeface="+mn-cs"/>
            </a:rPr>
            <a:t>3X</a:t>
          </a:r>
          <a:r>
            <a:rPr lang="it-IT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impatto</a:t>
          </a:r>
        </a:p>
      </dgm:t>
    </dgm:pt>
    <dgm:pt modelId="{E8616EA6-6AC8-4E4D-856C-B2E768F75900}" type="parTrans" cxnId="{720F16EB-0F29-488E-9B85-7B842FD889DA}">
      <dgm:prSet/>
      <dgm:spPr/>
      <dgm:t>
        <a:bodyPr/>
        <a:lstStyle/>
        <a:p>
          <a:endParaRPr lang="it-IT"/>
        </a:p>
      </dgm:t>
    </dgm:pt>
    <dgm:pt modelId="{AB7332FA-5D0E-4ADA-99F4-E67161B3C448}" type="sibTrans" cxnId="{720F16EB-0F29-488E-9B85-7B842FD889DA}">
      <dgm:prSet/>
      <dgm:spPr/>
      <dgm:t>
        <a:bodyPr/>
        <a:lstStyle/>
        <a:p>
          <a:endParaRPr lang="it-IT"/>
        </a:p>
      </dgm:t>
    </dgm:pt>
    <dgm:pt modelId="{59FE51A2-DB32-471B-8287-343BFE2470F0}" type="pres">
      <dgm:prSet presAssocID="{988CABBC-CEF3-46A1-85EB-C6A1923B6173}" presName="Name0" presStyleCnt="0">
        <dgm:presLayoutVars>
          <dgm:dir/>
          <dgm:resizeHandles val="exact"/>
        </dgm:presLayoutVars>
      </dgm:prSet>
      <dgm:spPr/>
    </dgm:pt>
    <dgm:pt modelId="{11CF3A84-EB3F-40AF-85DB-C2B99643C2F2}" type="pres">
      <dgm:prSet presAssocID="{988CABBC-CEF3-46A1-85EB-C6A1923B6173}" presName="fgShape" presStyleLbl="fgShp" presStyleIdx="0" presStyleCnt="1"/>
      <dgm:spPr>
        <a:xfrm>
          <a:off x="195072" y="2372430"/>
          <a:ext cx="4486656" cy="444830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785D9BA-5535-43E2-A9F9-CDA147FB9E75}" type="pres">
      <dgm:prSet presAssocID="{988CABBC-CEF3-46A1-85EB-C6A1923B6173}" presName="linComp" presStyleCnt="0"/>
      <dgm:spPr/>
    </dgm:pt>
    <dgm:pt modelId="{0998CD87-48D9-49FB-AA3D-910DD3C25087}" type="pres">
      <dgm:prSet presAssocID="{5E60F74D-1D3B-4EF1-A1C1-3A901DBED405}" presName="compNode" presStyleCnt="0"/>
      <dgm:spPr/>
    </dgm:pt>
    <dgm:pt modelId="{BFA8C8E4-B4B2-4E4E-BC6C-ECA0A5BA44F9}" type="pres">
      <dgm:prSet presAssocID="{5E60F74D-1D3B-4EF1-A1C1-3A901DBED405}" presName="bkgdShape" presStyleLbl="node1" presStyleIdx="0" presStyleCnt="3"/>
      <dgm:spPr/>
    </dgm:pt>
    <dgm:pt modelId="{A2CFF795-6F4F-46E3-A4B1-C8D2A3506B71}" type="pres">
      <dgm:prSet presAssocID="{5E60F74D-1D3B-4EF1-A1C1-3A901DBED405}" presName="nodeTx" presStyleLbl="node1" presStyleIdx="0" presStyleCnt="3">
        <dgm:presLayoutVars>
          <dgm:bulletEnabled val="1"/>
        </dgm:presLayoutVars>
      </dgm:prSet>
      <dgm:spPr/>
    </dgm:pt>
    <dgm:pt modelId="{5103B944-D31E-4EFA-9A0F-DD2073667B11}" type="pres">
      <dgm:prSet presAssocID="{5E60F74D-1D3B-4EF1-A1C1-3A901DBED405}" presName="invisiNode" presStyleLbl="node1" presStyleIdx="0" presStyleCnt="3"/>
      <dgm:spPr/>
    </dgm:pt>
    <dgm:pt modelId="{7A69F74E-8F5A-4F60-B8BB-E3E9FA97FC2B}" type="pres">
      <dgm:prSet presAssocID="{5E60F74D-1D3B-4EF1-A1C1-3A901DBED405}" presName="imagNode" presStyleLbl="fgImgPlace1" presStyleIdx="0" presStyleCnt="3"/>
      <dgm:spPr>
        <a:xfrm>
          <a:off x="303789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BBE5E97-D197-4D17-A083-F96404F27422}" type="pres">
      <dgm:prSet presAssocID="{A17C2CEE-2CDB-4415-9684-B5807E6EF9E0}" presName="sibTrans" presStyleLbl="sibTrans2D1" presStyleIdx="0" presStyleCnt="0"/>
      <dgm:spPr/>
    </dgm:pt>
    <dgm:pt modelId="{A9F78A0A-99C8-428C-887A-6D33D580112F}" type="pres">
      <dgm:prSet presAssocID="{9BFC5A80-FF5B-4046-9037-7E0BF08EACAF}" presName="compNode" presStyleCnt="0"/>
      <dgm:spPr/>
    </dgm:pt>
    <dgm:pt modelId="{36039FA1-BBB5-4E71-8761-4DABBB70A124}" type="pres">
      <dgm:prSet presAssocID="{9BFC5A80-FF5B-4046-9037-7E0BF08EACAF}" presName="bkgdShape" presStyleLbl="node1" presStyleIdx="1" presStyleCnt="3"/>
      <dgm:spPr/>
    </dgm:pt>
    <dgm:pt modelId="{3317F6B0-A116-483E-B7AF-A8FC6AEAC362}" type="pres">
      <dgm:prSet presAssocID="{9BFC5A80-FF5B-4046-9037-7E0BF08EACAF}" presName="nodeTx" presStyleLbl="node1" presStyleIdx="1" presStyleCnt="3">
        <dgm:presLayoutVars>
          <dgm:bulletEnabled val="1"/>
        </dgm:presLayoutVars>
      </dgm:prSet>
      <dgm:spPr/>
    </dgm:pt>
    <dgm:pt modelId="{F4AD3814-12ED-4C31-A69D-939B7F807DC1}" type="pres">
      <dgm:prSet presAssocID="{9BFC5A80-FF5B-4046-9037-7E0BF08EACAF}" presName="invisiNode" presStyleLbl="node1" presStyleIdx="1" presStyleCnt="3"/>
      <dgm:spPr/>
    </dgm:pt>
    <dgm:pt modelId="{F766159C-9CA1-44A9-AF16-A4A0CEC4402E}" type="pres">
      <dgm:prSet presAssocID="{9BFC5A80-FF5B-4046-9037-7E0BF08EACAF}" presName="imagNode" presStyleLbl="fgImgPlace1" presStyleIdx="1" presStyleCnt="3"/>
      <dgm:spPr>
        <a:xfrm>
          <a:off x="1944637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1BC61AC-6D13-4762-B8F3-2EDA38C38E41}" type="pres">
      <dgm:prSet presAssocID="{00D6457C-9EF7-4493-8057-AF928B5FC8B5}" presName="sibTrans" presStyleLbl="sibTrans2D1" presStyleIdx="0" presStyleCnt="0"/>
      <dgm:spPr/>
    </dgm:pt>
    <dgm:pt modelId="{2BC7E1E6-1F29-46AB-A113-CC4D0D99C845}" type="pres">
      <dgm:prSet presAssocID="{0FADAF2C-0547-4D09-A7BF-5F3C99A64D35}" presName="compNode" presStyleCnt="0"/>
      <dgm:spPr/>
    </dgm:pt>
    <dgm:pt modelId="{376627CA-5842-424A-B77B-4F3E6D91D600}" type="pres">
      <dgm:prSet presAssocID="{0FADAF2C-0547-4D09-A7BF-5F3C99A64D35}" presName="bkgdShape" presStyleLbl="node1" presStyleIdx="2" presStyleCnt="3"/>
      <dgm:spPr/>
    </dgm:pt>
    <dgm:pt modelId="{5014C22E-5A49-458A-B470-C380DE452627}" type="pres">
      <dgm:prSet presAssocID="{0FADAF2C-0547-4D09-A7BF-5F3C99A64D35}" presName="nodeTx" presStyleLbl="node1" presStyleIdx="2" presStyleCnt="3">
        <dgm:presLayoutVars>
          <dgm:bulletEnabled val="1"/>
        </dgm:presLayoutVars>
      </dgm:prSet>
      <dgm:spPr/>
    </dgm:pt>
    <dgm:pt modelId="{A6D7EC67-DAC3-4E65-BD7D-5FC9730774FF}" type="pres">
      <dgm:prSet presAssocID="{0FADAF2C-0547-4D09-A7BF-5F3C99A64D35}" presName="invisiNode" presStyleLbl="node1" presStyleIdx="2" presStyleCnt="3"/>
      <dgm:spPr/>
    </dgm:pt>
    <dgm:pt modelId="{843C915C-16AC-49A6-A5F0-C6FC9D7E1794}" type="pres">
      <dgm:prSet presAssocID="{0FADAF2C-0547-4D09-A7BF-5F3C99A64D35}" presName="imagNode" presStyleLbl="fgImgPlace1" presStyleIdx="2" presStyleCnt="3"/>
      <dgm:spPr>
        <a:xfrm>
          <a:off x="3585485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BDAF5716-E9F7-419A-922B-18E552DF2C93}" type="presOf" srcId="{5E60F74D-1D3B-4EF1-A1C1-3A901DBED405}" destId="{A2CFF795-6F4F-46E3-A4B1-C8D2A3506B71}" srcOrd="1" destOrd="0" presId="urn:microsoft.com/office/officeart/2005/8/layout/hList7"/>
    <dgm:cxn modelId="{BEB5DD23-2131-460F-87D7-E34D41B92879}" type="presOf" srcId="{00D6457C-9EF7-4493-8057-AF928B5FC8B5}" destId="{F1BC61AC-6D13-4762-B8F3-2EDA38C38E41}" srcOrd="0" destOrd="0" presId="urn:microsoft.com/office/officeart/2005/8/layout/hList7"/>
    <dgm:cxn modelId="{2065CC25-BA7D-4535-AD09-6D661726F9F7}" type="presOf" srcId="{988CABBC-CEF3-46A1-85EB-C6A1923B6173}" destId="{59FE51A2-DB32-471B-8287-343BFE2470F0}" srcOrd="0" destOrd="0" presId="urn:microsoft.com/office/officeart/2005/8/layout/hList7"/>
    <dgm:cxn modelId="{B3BA2127-C880-4D65-B167-CAE8FC90970E}" type="presOf" srcId="{0FADAF2C-0547-4D09-A7BF-5F3C99A64D35}" destId="{5014C22E-5A49-458A-B470-C380DE452627}" srcOrd="1" destOrd="0" presId="urn:microsoft.com/office/officeart/2005/8/layout/hList7"/>
    <dgm:cxn modelId="{E0362A68-D90A-4D0B-A93C-048956CC8966}" type="presOf" srcId="{5E60F74D-1D3B-4EF1-A1C1-3A901DBED405}" destId="{BFA8C8E4-B4B2-4E4E-BC6C-ECA0A5BA44F9}" srcOrd="0" destOrd="0" presId="urn:microsoft.com/office/officeart/2005/8/layout/hList7"/>
    <dgm:cxn modelId="{BE195E92-F68C-42FA-94A4-B5D3DB12140D}" srcId="{988CABBC-CEF3-46A1-85EB-C6A1923B6173}" destId="{9BFC5A80-FF5B-4046-9037-7E0BF08EACAF}" srcOrd="1" destOrd="0" parTransId="{4DE3EF13-CACA-452E-BBC4-7782ACB846B7}" sibTransId="{00D6457C-9EF7-4493-8057-AF928B5FC8B5}"/>
    <dgm:cxn modelId="{547040B9-7F11-4819-BFE8-6B02875DD2BC}" srcId="{988CABBC-CEF3-46A1-85EB-C6A1923B6173}" destId="{5E60F74D-1D3B-4EF1-A1C1-3A901DBED405}" srcOrd="0" destOrd="0" parTransId="{F0D93B3D-137A-4760-A959-483EF37E64AA}" sibTransId="{A17C2CEE-2CDB-4415-9684-B5807E6EF9E0}"/>
    <dgm:cxn modelId="{946F69D0-A709-481E-8C24-FCFC6E0A1190}" type="presOf" srcId="{9BFC5A80-FF5B-4046-9037-7E0BF08EACAF}" destId="{36039FA1-BBB5-4E71-8761-4DABBB70A124}" srcOrd="0" destOrd="0" presId="urn:microsoft.com/office/officeart/2005/8/layout/hList7"/>
    <dgm:cxn modelId="{D3487EE5-86E8-4211-85A6-D463045F32A3}" type="presOf" srcId="{9BFC5A80-FF5B-4046-9037-7E0BF08EACAF}" destId="{3317F6B0-A116-483E-B7AF-A8FC6AEAC362}" srcOrd="1" destOrd="0" presId="urn:microsoft.com/office/officeart/2005/8/layout/hList7"/>
    <dgm:cxn modelId="{720F16EB-0F29-488E-9B85-7B842FD889DA}" srcId="{988CABBC-CEF3-46A1-85EB-C6A1923B6173}" destId="{0FADAF2C-0547-4D09-A7BF-5F3C99A64D35}" srcOrd="2" destOrd="0" parTransId="{E8616EA6-6AC8-4E4D-856C-B2E768F75900}" sibTransId="{AB7332FA-5D0E-4ADA-99F4-E67161B3C448}"/>
    <dgm:cxn modelId="{E63DB9EF-A880-4957-912F-A6E35D7320B4}" type="presOf" srcId="{0FADAF2C-0547-4D09-A7BF-5F3C99A64D35}" destId="{376627CA-5842-424A-B77B-4F3E6D91D600}" srcOrd="0" destOrd="0" presId="urn:microsoft.com/office/officeart/2005/8/layout/hList7"/>
    <dgm:cxn modelId="{499A1FFE-8B0B-4380-9657-DEB2751CA167}" type="presOf" srcId="{A17C2CEE-2CDB-4415-9684-B5807E6EF9E0}" destId="{ABBE5E97-D197-4D17-A083-F96404F27422}" srcOrd="0" destOrd="0" presId="urn:microsoft.com/office/officeart/2005/8/layout/hList7"/>
    <dgm:cxn modelId="{54A8B9B8-8181-4A47-80BE-2EF96708BB8C}" type="presParOf" srcId="{59FE51A2-DB32-471B-8287-343BFE2470F0}" destId="{11CF3A84-EB3F-40AF-85DB-C2B99643C2F2}" srcOrd="0" destOrd="0" presId="urn:microsoft.com/office/officeart/2005/8/layout/hList7"/>
    <dgm:cxn modelId="{34BF1349-A571-4055-A10C-122FD5FC3034}" type="presParOf" srcId="{59FE51A2-DB32-471B-8287-343BFE2470F0}" destId="{2785D9BA-5535-43E2-A9F9-CDA147FB9E75}" srcOrd="1" destOrd="0" presId="urn:microsoft.com/office/officeart/2005/8/layout/hList7"/>
    <dgm:cxn modelId="{A8982874-CA74-44EC-8CD6-1B9A780A886D}" type="presParOf" srcId="{2785D9BA-5535-43E2-A9F9-CDA147FB9E75}" destId="{0998CD87-48D9-49FB-AA3D-910DD3C25087}" srcOrd="0" destOrd="0" presId="urn:microsoft.com/office/officeart/2005/8/layout/hList7"/>
    <dgm:cxn modelId="{27F98DB2-F962-4E75-9724-90119C818F72}" type="presParOf" srcId="{0998CD87-48D9-49FB-AA3D-910DD3C25087}" destId="{BFA8C8E4-B4B2-4E4E-BC6C-ECA0A5BA44F9}" srcOrd="0" destOrd="0" presId="urn:microsoft.com/office/officeart/2005/8/layout/hList7"/>
    <dgm:cxn modelId="{707FA10B-DD04-46D5-9642-BCDE18449466}" type="presParOf" srcId="{0998CD87-48D9-49FB-AA3D-910DD3C25087}" destId="{A2CFF795-6F4F-46E3-A4B1-C8D2A3506B71}" srcOrd="1" destOrd="0" presId="urn:microsoft.com/office/officeart/2005/8/layout/hList7"/>
    <dgm:cxn modelId="{7124BD4B-2D5C-4594-83A7-DBA0834A118A}" type="presParOf" srcId="{0998CD87-48D9-49FB-AA3D-910DD3C25087}" destId="{5103B944-D31E-4EFA-9A0F-DD2073667B11}" srcOrd="2" destOrd="0" presId="urn:microsoft.com/office/officeart/2005/8/layout/hList7"/>
    <dgm:cxn modelId="{A454AAFE-DF61-47F7-B9C5-99E70C8FF0D0}" type="presParOf" srcId="{0998CD87-48D9-49FB-AA3D-910DD3C25087}" destId="{7A69F74E-8F5A-4F60-B8BB-E3E9FA97FC2B}" srcOrd="3" destOrd="0" presId="urn:microsoft.com/office/officeart/2005/8/layout/hList7"/>
    <dgm:cxn modelId="{6FC6A793-FDDD-46CC-859D-06C596881D92}" type="presParOf" srcId="{2785D9BA-5535-43E2-A9F9-CDA147FB9E75}" destId="{ABBE5E97-D197-4D17-A083-F96404F27422}" srcOrd="1" destOrd="0" presId="urn:microsoft.com/office/officeart/2005/8/layout/hList7"/>
    <dgm:cxn modelId="{5FF180D3-9D2C-4368-8264-94C95085746F}" type="presParOf" srcId="{2785D9BA-5535-43E2-A9F9-CDA147FB9E75}" destId="{A9F78A0A-99C8-428C-887A-6D33D580112F}" srcOrd="2" destOrd="0" presId="urn:microsoft.com/office/officeart/2005/8/layout/hList7"/>
    <dgm:cxn modelId="{4AF50A12-E70C-463F-BC5A-2C83D6F991B1}" type="presParOf" srcId="{A9F78A0A-99C8-428C-887A-6D33D580112F}" destId="{36039FA1-BBB5-4E71-8761-4DABBB70A124}" srcOrd="0" destOrd="0" presId="urn:microsoft.com/office/officeart/2005/8/layout/hList7"/>
    <dgm:cxn modelId="{3E015FE2-75FF-4CF0-8D59-F264480F792E}" type="presParOf" srcId="{A9F78A0A-99C8-428C-887A-6D33D580112F}" destId="{3317F6B0-A116-483E-B7AF-A8FC6AEAC362}" srcOrd="1" destOrd="0" presId="urn:microsoft.com/office/officeart/2005/8/layout/hList7"/>
    <dgm:cxn modelId="{0ADF8C37-7FAC-4850-A44C-0A3D952BCBD1}" type="presParOf" srcId="{A9F78A0A-99C8-428C-887A-6D33D580112F}" destId="{F4AD3814-12ED-4C31-A69D-939B7F807DC1}" srcOrd="2" destOrd="0" presId="urn:microsoft.com/office/officeart/2005/8/layout/hList7"/>
    <dgm:cxn modelId="{2B63964D-CC83-436E-AC83-DE4525CC73CE}" type="presParOf" srcId="{A9F78A0A-99C8-428C-887A-6D33D580112F}" destId="{F766159C-9CA1-44A9-AF16-A4A0CEC4402E}" srcOrd="3" destOrd="0" presId="urn:microsoft.com/office/officeart/2005/8/layout/hList7"/>
    <dgm:cxn modelId="{57607E95-2472-4B57-9CD5-351DC682A114}" type="presParOf" srcId="{2785D9BA-5535-43E2-A9F9-CDA147FB9E75}" destId="{F1BC61AC-6D13-4762-B8F3-2EDA38C38E41}" srcOrd="3" destOrd="0" presId="urn:microsoft.com/office/officeart/2005/8/layout/hList7"/>
    <dgm:cxn modelId="{0EE59631-E519-423F-848C-D69B125AA696}" type="presParOf" srcId="{2785D9BA-5535-43E2-A9F9-CDA147FB9E75}" destId="{2BC7E1E6-1F29-46AB-A113-CC4D0D99C845}" srcOrd="4" destOrd="0" presId="urn:microsoft.com/office/officeart/2005/8/layout/hList7"/>
    <dgm:cxn modelId="{D31E61DE-6BE7-400B-9C67-BE446338F6E7}" type="presParOf" srcId="{2BC7E1E6-1F29-46AB-A113-CC4D0D99C845}" destId="{376627CA-5842-424A-B77B-4F3E6D91D600}" srcOrd="0" destOrd="0" presId="urn:microsoft.com/office/officeart/2005/8/layout/hList7"/>
    <dgm:cxn modelId="{86E737C4-A407-4430-831E-FE1DF3E9FF08}" type="presParOf" srcId="{2BC7E1E6-1F29-46AB-A113-CC4D0D99C845}" destId="{5014C22E-5A49-458A-B470-C380DE452627}" srcOrd="1" destOrd="0" presId="urn:microsoft.com/office/officeart/2005/8/layout/hList7"/>
    <dgm:cxn modelId="{54BB3243-9260-476C-BE42-7FF1FBB24818}" type="presParOf" srcId="{2BC7E1E6-1F29-46AB-A113-CC4D0D99C845}" destId="{A6D7EC67-DAC3-4E65-BD7D-5FC9730774FF}" srcOrd="2" destOrd="0" presId="urn:microsoft.com/office/officeart/2005/8/layout/hList7"/>
    <dgm:cxn modelId="{4EDF40AB-2CE0-4C1D-8AF0-EF630AF2D735}" type="presParOf" srcId="{2BC7E1E6-1F29-46AB-A113-CC4D0D99C845}" destId="{843C915C-16AC-49A6-A5F0-C6FC9D7E17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8C8E4-B4B2-4E4E-BC6C-ECA0A5BA44F9}">
      <dsp:nvSpPr>
        <dsp:cNvPr id="0" name=""/>
        <dsp:cNvSpPr/>
      </dsp:nvSpPr>
      <dsp:spPr>
        <a:xfrm>
          <a:off x="1023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5  </a:t>
          </a:r>
          <a:r>
            <a:rPr lang="it-IT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anni</a:t>
          </a:r>
        </a:p>
      </dsp:txBody>
      <dsp:txXfrm>
        <a:off x="35766" y="1220958"/>
        <a:ext cx="1523570" cy="1116729"/>
      </dsp:txXfrm>
    </dsp:sp>
    <dsp:sp modelId="{7A69F74E-8F5A-4F60-B8BB-E3E9FA97FC2B}">
      <dsp:nvSpPr>
        <dsp:cNvPr id="0" name=""/>
        <dsp:cNvSpPr/>
      </dsp:nvSpPr>
      <dsp:spPr>
        <a:xfrm>
          <a:off x="303789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9FA1-BBB5-4E71-8761-4DABBB70A124}">
      <dsp:nvSpPr>
        <dsp:cNvPr id="0" name=""/>
        <dsp:cNvSpPr/>
      </dsp:nvSpPr>
      <dsp:spPr>
        <a:xfrm>
          <a:off x="1641871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200</a:t>
          </a:r>
          <a:r>
            <a:rPr lang="it-IT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milioni</a:t>
          </a:r>
        </a:p>
      </dsp:txBody>
      <dsp:txXfrm>
        <a:off x="1676614" y="1220958"/>
        <a:ext cx="1523570" cy="1116729"/>
      </dsp:txXfrm>
    </dsp:sp>
    <dsp:sp modelId="{F766159C-9CA1-44A9-AF16-A4A0CEC4402E}">
      <dsp:nvSpPr>
        <dsp:cNvPr id="0" name=""/>
        <dsp:cNvSpPr/>
      </dsp:nvSpPr>
      <dsp:spPr>
        <a:xfrm>
          <a:off x="1944637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627CA-5842-424A-B77B-4F3E6D91D600}">
      <dsp:nvSpPr>
        <dsp:cNvPr id="0" name=""/>
        <dsp:cNvSpPr/>
      </dsp:nvSpPr>
      <dsp:spPr>
        <a:xfrm>
          <a:off x="3282719" y="0"/>
          <a:ext cx="1593056" cy="2965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3X</a:t>
          </a:r>
          <a:r>
            <a:rPr lang="it-IT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impatto</a:t>
          </a:r>
        </a:p>
      </dsp:txBody>
      <dsp:txXfrm>
        <a:off x="3317462" y="1220958"/>
        <a:ext cx="1523570" cy="1116729"/>
      </dsp:txXfrm>
    </dsp:sp>
    <dsp:sp modelId="{843C915C-16AC-49A6-A5F0-C6FC9D7E1794}">
      <dsp:nvSpPr>
        <dsp:cNvPr id="0" name=""/>
        <dsp:cNvSpPr/>
      </dsp:nvSpPr>
      <dsp:spPr>
        <a:xfrm>
          <a:off x="3585485" y="177932"/>
          <a:ext cx="987524" cy="98752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3A84-EB3F-40AF-85DB-C2B99643C2F2}">
      <dsp:nvSpPr>
        <dsp:cNvPr id="0" name=""/>
        <dsp:cNvSpPr/>
      </dsp:nvSpPr>
      <dsp:spPr>
        <a:xfrm>
          <a:off x="195072" y="2372430"/>
          <a:ext cx="4486656" cy="444830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6EAD6-D7BA-0C4A-85FF-3C6F7E2BF392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DE86-E6C0-4B40-9E10-A155FAE5B4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9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6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4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9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372A-7324-6148-91D3-80F7A5DE330E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53E8-B7E9-1C4B-B66F-BAE4BAD071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6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07988" y="145683"/>
            <a:ext cx="1083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BARI 25 </a:t>
            </a:r>
            <a:r>
              <a:rPr lang="mr-IN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000" b="1" dirty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244388" y="1259848"/>
            <a:ext cx="9144000" cy="939905"/>
          </a:xfrm>
        </p:spPr>
        <p:txBody>
          <a:bodyPr/>
          <a:lstStyle/>
          <a:p>
            <a:pPr algn="l"/>
            <a:r>
              <a:rPr lang="it-IT" dirty="0">
                <a:latin typeface="Helvetica Neue Light" charset="0"/>
                <a:ea typeface="Helvetica Neue Light" charset="0"/>
                <a:cs typeface="Helvetica Neue Light" charset="0"/>
              </a:rPr>
              <a:t>Innovazione ed Etica</a:t>
            </a: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244388" y="2404316"/>
            <a:ext cx="6613612" cy="1100128"/>
          </a:xfrm>
        </p:spPr>
        <p:txBody>
          <a:bodyPr/>
          <a:lstStyle/>
          <a:p>
            <a:pPr algn="l"/>
            <a:r>
              <a:rPr lang="it-IT" dirty="0">
                <a:latin typeface="Helvetica Neue Light" charset="0"/>
                <a:ea typeface="Helvetica Neue Light" charset="0"/>
                <a:cs typeface="Helvetica Neue Light" charset="0"/>
              </a:rPr>
              <a:t>Lion SANDRO CASTELLANA</a:t>
            </a:r>
          </a:p>
          <a:p>
            <a:pPr algn="l"/>
            <a:r>
              <a:rPr lang="it-IT" dirty="0">
                <a:latin typeface="Helvetica Neue Light" charset="0"/>
                <a:ea typeface="Helvetica Neue Light" charset="0"/>
                <a:cs typeface="Helvetica Neue Light" charset="0"/>
              </a:rPr>
              <a:t>ID 2017-2019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179586"/>
            <a:ext cx="880857" cy="83099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6" y="3927102"/>
            <a:ext cx="3280168" cy="264885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792980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52F580-6AAE-47B8-A816-6B14109F82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00" y="1982474"/>
            <a:ext cx="6513123" cy="40814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DB9BBA2-48D5-4CC8-8834-1A68AF54C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200" y="1644336"/>
            <a:ext cx="2399457" cy="480127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5D495311-C9AC-46B5-BEB3-4098E72CFF4C}"/>
              </a:ext>
            </a:extLst>
          </p:cNvPr>
          <p:cNvSpPr/>
          <p:nvPr/>
        </p:nvSpPr>
        <p:spPr bwMode="auto">
          <a:xfrm>
            <a:off x="3627599" y="3774403"/>
            <a:ext cx="3427932" cy="88287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D50A30-E238-4E1D-9167-27D94697A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000" y="1187136"/>
            <a:ext cx="4267199" cy="5657417"/>
          </a:xfrm>
          <a:prstGeom prst="rect">
            <a:avLst/>
          </a:prstGeom>
          <a:ln w="57150">
            <a:solidFill>
              <a:srgbClr val="4F81BD"/>
            </a:solidFill>
          </a:ln>
        </p:spPr>
      </p:pic>
      <p:sp>
        <p:nvSpPr>
          <p:cNvPr id="28" name="Fumetto: ovale 27">
            <a:extLst>
              <a:ext uri="{FF2B5EF4-FFF2-40B4-BE49-F238E27FC236}">
                <a16:creationId xmlns:a16="http://schemas.microsoft.com/office/drawing/2014/main" id="{22592922-A9B1-45FE-AD35-ED07CE9CE0AD}"/>
              </a:ext>
            </a:extLst>
          </p:cNvPr>
          <p:cNvSpPr/>
          <p:nvPr/>
        </p:nvSpPr>
        <p:spPr bwMode="auto">
          <a:xfrm>
            <a:off x="1156916" y="5035236"/>
            <a:ext cx="3753140" cy="1600200"/>
          </a:xfrm>
          <a:prstGeom prst="wedgeEllipseCallout">
            <a:avLst>
              <a:gd name="adj1" fmla="val 77549"/>
              <a:gd name="adj2" fmla="val -83035"/>
            </a:avLst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4 valori</a:t>
            </a:r>
          </a:p>
          <a:p>
            <a:pPr marL="609600" marR="0" lvl="0" indent="-609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fondamentali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E095FDB-E15D-4EFA-92EA-EF8318844912}"/>
              </a:ext>
            </a:extLst>
          </p:cNvPr>
          <p:cNvSpPr/>
          <p:nvPr/>
        </p:nvSpPr>
        <p:spPr bwMode="auto">
          <a:xfrm>
            <a:off x="6066000" y="1216265"/>
            <a:ext cx="1447800" cy="38453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2D8751F-82F3-4908-8A95-863DB0AD4195}"/>
              </a:ext>
            </a:extLst>
          </p:cNvPr>
          <p:cNvSpPr/>
          <p:nvPr/>
        </p:nvSpPr>
        <p:spPr bwMode="auto">
          <a:xfrm>
            <a:off x="6066000" y="2477652"/>
            <a:ext cx="1981200" cy="38453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B9FDB24-67F2-4B5D-9C14-A8C3CCCD95AF}"/>
              </a:ext>
            </a:extLst>
          </p:cNvPr>
          <p:cNvSpPr/>
          <p:nvPr/>
        </p:nvSpPr>
        <p:spPr bwMode="auto">
          <a:xfrm>
            <a:off x="6066000" y="3774403"/>
            <a:ext cx="2399456" cy="38453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B3FBB36-D0C2-44B1-A6F3-7172D512FA5B}"/>
              </a:ext>
            </a:extLst>
          </p:cNvPr>
          <p:cNvSpPr/>
          <p:nvPr/>
        </p:nvSpPr>
        <p:spPr bwMode="auto">
          <a:xfrm>
            <a:off x="6066000" y="5450803"/>
            <a:ext cx="1600200" cy="38453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51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valori etica">
            <a:extLst>
              <a:ext uri="{FF2B5EF4-FFF2-40B4-BE49-F238E27FC236}">
                <a16:creationId xmlns:a16="http://schemas.microsoft.com/office/drawing/2014/main" id="{BE9229E5-B0AE-47EA-965A-5B043060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8" y="1166900"/>
            <a:ext cx="10080871" cy="52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30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lba">
            <a:extLst>
              <a:ext uri="{FF2B5EF4-FFF2-40B4-BE49-F238E27FC236}">
                <a16:creationId xmlns:a16="http://schemas.microsoft.com/office/drawing/2014/main" id="{401A478B-DAE0-4368-AFAA-21E1AC2D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" y="450807"/>
            <a:ext cx="12204177" cy="64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42DE1BC-51D0-4C36-8DF3-E0267624B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1" y="2159699"/>
            <a:ext cx="2690917" cy="25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2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030" name="Picture 6" descr="Risultati immagini per cambiamento">
            <a:extLst>
              <a:ext uri="{FF2B5EF4-FFF2-40B4-BE49-F238E27FC236}">
                <a16:creationId xmlns:a16="http://schemas.microsoft.com/office/drawing/2014/main" id="{46F30296-9B91-4D0D-ACC4-AFF290DB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1" y="1668463"/>
            <a:ext cx="8507837" cy="42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645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028" name="Picture 4" descr="Risultati immagini per values in life">
            <a:extLst>
              <a:ext uri="{FF2B5EF4-FFF2-40B4-BE49-F238E27FC236}">
                <a16:creationId xmlns:a16="http://schemas.microsoft.com/office/drawing/2014/main" id="{B7A4167D-8964-49AB-874A-C6F06C36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64" y="1475765"/>
            <a:ext cx="75914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022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5809845E-E19C-45DB-BF0B-9DC144CFA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64080"/>
              </p:ext>
            </p:extLst>
          </p:nvPr>
        </p:nvGraphicFramePr>
        <p:xfrm>
          <a:off x="1524000" y="1540412"/>
          <a:ext cx="4876800" cy="29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2" name="Picture 2" descr="Risultati immagini per focus on service">
            <a:extLst>
              <a:ext uri="{FF2B5EF4-FFF2-40B4-BE49-F238E27FC236}">
                <a16:creationId xmlns:a16="http://schemas.microsoft.com/office/drawing/2014/main" id="{2660FC95-8C8E-41D8-ACA1-BE0A38C0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6872514" y="2770598"/>
            <a:ext cx="4490446" cy="31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285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49FDD6-94E6-4403-923C-4C1DE680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140" y="1122791"/>
            <a:ext cx="9108213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95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3074" name="Picture 2" descr="Risultati immagini per servizio">
            <a:extLst>
              <a:ext uri="{FF2B5EF4-FFF2-40B4-BE49-F238E27FC236}">
                <a16:creationId xmlns:a16="http://schemas.microsoft.com/office/drawing/2014/main" id="{8A926327-45ED-41DB-AC5F-8905BC58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69" y="1185191"/>
            <a:ext cx="8549459" cy="51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095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026" name="Picture 2" descr="Risultati immagini per monopoli gioco">
            <a:extLst>
              <a:ext uri="{FF2B5EF4-FFF2-40B4-BE49-F238E27FC236}">
                <a16:creationId xmlns:a16="http://schemas.microsoft.com/office/drawing/2014/main" id="{1A2BFF3E-5EA6-4159-A0C2-F01AB7D6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7" y="2252932"/>
            <a:ext cx="4762500" cy="30765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onopoli">
            <a:extLst>
              <a:ext uri="{FF2B5EF4-FFF2-40B4-BE49-F238E27FC236}">
                <a16:creationId xmlns:a16="http://schemas.microsoft.com/office/drawing/2014/main" id="{E4AE7691-01FC-4D67-8FDB-D6DD4E7F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44820"/>
            <a:ext cx="6629400" cy="3714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monopoli gioco">
            <a:extLst>
              <a:ext uri="{FF2B5EF4-FFF2-40B4-BE49-F238E27FC236}">
                <a16:creationId xmlns:a16="http://schemas.microsoft.com/office/drawing/2014/main" id="{C74F886B-B078-44FD-B219-CDB2492A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76" y="1425766"/>
            <a:ext cx="7108323" cy="4735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112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5122" name="Picture 2" descr="Risultati immagini per community service">
            <a:extLst>
              <a:ext uri="{FF2B5EF4-FFF2-40B4-BE49-F238E27FC236}">
                <a16:creationId xmlns:a16="http://schemas.microsoft.com/office/drawing/2014/main" id="{BFB389FF-D0FE-47CF-9F72-7ED89FB9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2041840"/>
            <a:ext cx="9144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358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pic>
        <p:nvPicPr>
          <p:cNvPr id="15" name="Picture 2" descr="The Chicago Central Lions Club has carried on the legacy and vision of Lions Clubs founder Melvin Jones since it was chartered chartering in 1917.">
            <a:extLst>
              <a:ext uri="{FF2B5EF4-FFF2-40B4-BE49-F238E27FC236}">
                <a16:creationId xmlns:a16="http://schemas.microsoft.com/office/drawing/2014/main" id="{C0651FF0-26B9-4EBB-B0CF-529A1462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93" y="1724031"/>
            <a:ext cx="4610100" cy="287802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9CE0D57-D1A7-4482-9BF4-A690762F53D9}"/>
              </a:ext>
            </a:extLst>
          </p:cNvPr>
          <p:cNvSpPr txBox="1">
            <a:spLocks/>
          </p:cNvSpPr>
          <p:nvPr/>
        </p:nvSpPr>
        <p:spPr bwMode="auto">
          <a:xfrm>
            <a:off x="6793593" y="1724030"/>
            <a:ext cx="4267200" cy="28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Font typeface="Wingdings" charset="0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kern="0" dirty="0">
                <a:solidFill>
                  <a:srgbClr val="FBC40E"/>
                </a:solidFill>
                <a:latin typeface="Arial"/>
              </a:rPr>
              <a:t>7 giugno 1917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«La Salle» - Chicago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kern="0" dirty="0">
                <a:solidFill>
                  <a:srgbClr val="FBC40E"/>
                </a:solidFill>
                <a:latin typeface="Arial"/>
              </a:rPr>
              <a:t>8-10 ottobre 1917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1° Congresso - Dallas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kern="0" dirty="0">
                <a:solidFill>
                  <a:srgbClr val="FBC40E"/>
                </a:solidFill>
                <a:latin typeface="Arial"/>
              </a:rPr>
              <a:t>19-21 agosto 1918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8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Congresso – Saint Louis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2800" kern="0" dirty="0">
              <a:solidFill>
                <a:srgbClr val="FBC40E"/>
              </a:solidFill>
              <a:latin typeface="Arial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E0D1932-8B4C-4BFB-8C02-CC15E0961879}"/>
              </a:ext>
            </a:extLst>
          </p:cNvPr>
          <p:cNvSpPr txBox="1">
            <a:spLocks/>
          </p:cNvSpPr>
          <p:nvPr/>
        </p:nvSpPr>
        <p:spPr bwMode="auto">
          <a:xfrm>
            <a:off x="2373993" y="469583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6842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Font typeface="Wingdings" charset="0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▫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◦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4800" kern="0" dirty="0">
                <a:solidFill>
                  <a:srgbClr val="004BD2"/>
                </a:solidFill>
                <a:latin typeface="Arial"/>
              </a:rPr>
              <a:t>Codice dell’Etica Lions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48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8 Articoli – mai cambiati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B481A16-8E36-486F-8484-15FC1CA91250}"/>
              </a:ext>
            </a:extLst>
          </p:cNvPr>
          <p:cNvSpPr/>
          <p:nvPr/>
        </p:nvSpPr>
        <p:spPr bwMode="auto">
          <a:xfrm>
            <a:off x="6793593" y="3463490"/>
            <a:ext cx="4150632" cy="9626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it-IT" sz="3000" dirty="0" err="1">
              <a:solidFill>
                <a:srgbClr val="404040"/>
              </a:solidFill>
              <a:latin typeface="Arial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726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uiExpand="1" build="p"/>
      <p:bldP spid="1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264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Neue</vt:lpstr>
      <vt:lpstr>Helvetica Neue Light</vt:lpstr>
      <vt:lpstr>ヒラギノ角ゴ Pro W3</vt:lpstr>
      <vt:lpstr>Tema di Office</vt:lpstr>
      <vt:lpstr>Innovazione ed Etica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Alessio Delfino</dc:creator>
  <cp:lastModifiedBy>Sandro Castellana</cp:lastModifiedBy>
  <cp:revision>36</cp:revision>
  <dcterms:created xsi:type="dcterms:W3CDTF">2018-03-22T10:45:48Z</dcterms:created>
  <dcterms:modified xsi:type="dcterms:W3CDTF">2018-05-22T17:38:11Z</dcterms:modified>
</cp:coreProperties>
</file>