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1"/>
  </p:notesMasterIdLst>
  <p:handoutMasterIdLst>
    <p:handoutMasterId r:id="rId22"/>
  </p:handoutMasterIdLst>
  <p:sldIdLst>
    <p:sldId id="338" r:id="rId2"/>
    <p:sldId id="305" r:id="rId3"/>
    <p:sldId id="329" r:id="rId4"/>
    <p:sldId id="344" r:id="rId5"/>
    <p:sldId id="306" r:id="rId6"/>
    <p:sldId id="288" r:id="rId7"/>
    <p:sldId id="289" r:id="rId8"/>
    <p:sldId id="346" r:id="rId9"/>
    <p:sldId id="347" r:id="rId10"/>
    <p:sldId id="325" r:id="rId11"/>
    <p:sldId id="297" r:id="rId12"/>
    <p:sldId id="330" r:id="rId13"/>
    <p:sldId id="333" r:id="rId14"/>
    <p:sldId id="334" r:id="rId15"/>
    <p:sldId id="295" r:id="rId16"/>
    <p:sldId id="341" r:id="rId17"/>
    <p:sldId id="340" r:id="rId18"/>
    <p:sldId id="345" r:id="rId19"/>
    <p:sldId id="339" r:id="rId20"/>
  </p:sldIdLst>
  <p:sldSz cx="9144000" cy="6858000" type="screen4x3"/>
  <p:notesSz cx="9906000" cy="67945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0">
          <p15:clr>
            <a:srgbClr val="A4A3A4"/>
          </p15:clr>
        </p15:guide>
        <p15:guide id="2" pos="312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2" autoAdjust="0"/>
  </p:normalViewPr>
  <p:slideViewPr>
    <p:cSldViewPr>
      <p:cViewPr>
        <p:scale>
          <a:sx n="77" d="100"/>
          <a:sy n="77" d="100"/>
        </p:scale>
        <p:origin x="-112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756" y="-78"/>
      </p:cViewPr>
      <p:guideLst>
        <p:guide orient="horz" pos="2140"/>
        <p:guide pos="3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Lions Clubs Europa Forum 2018 Supervisory Committee</a:t>
            </a:r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11109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60839-1D9A-4F61-8970-37C188205AE8}" type="datetimeFigureOut">
              <a:rPr lang="mk-MK" smtClean="0"/>
              <a:t>23.5.2018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Lions Clubs Europa Forum 2017, Montreux, Suisse, September 30th</a:t>
            </a:r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11109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B9F32-F8A4-4F4D-98F7-C2F06936EE38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471199348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Lions Clubs Europa Forum 2018 Supervisory Committee</a:t>
            </a:r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11109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CDD3D-8354-4D5B-AF1F-21F2C3BA8B34}" type="datetimeFigureOut">
              <a:rPr lang="mk-MK" smtClean="0"/>
              <a:t>23.5.2018</a:t>
            </a:fld>
            <a:endParaRPr lang="mk-M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k-M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0600" y="3227387"/>
            <a:ext cx="792480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Lions Clubs Europa Forum 2017, Montreux, Suisse, September 30th</a:t>
            </a:r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11109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C2267-23EC-4318-806D-9C3D427E11EF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375915468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78557-5227-8B4D-822D-3FD10583728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940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Lions Clubs Europa Forum 2018 Supervisory Committee</a:t>
            </a:r>
            <a:endParaRPr lang="mk-M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Lions Clubs Europa Forum 2017, Montreux, Suisse, September 30th</a:t>
            </a:r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63014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Lions Clubs Europa Forum 2018 Supervisory Committee</a:t>
            </a:r>
            <a:endParaRPr lang="mk-M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Lions Clubs Europa Forum 2017, Montreux, Suisse, September 30th</a:t>
            </a:r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63014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Lions Clubs Europa Forum 2018 Supervisory Committee</a:t>
            </a:r>
            <a:endParaRPr lang="mk-M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Lions Clubs Europa Forum 2017, Montreux, Suisse, September 30th</a:t>
            </a:r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63014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Lions Clubs Europa Forum 2018 Supervisory Committee</a:t>
            </a:r>
            <a:endParaRPr lang="mk-M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Lions Clubs Europa Forum 2017, Montreux, Suisse, September 30th</a:t>
            </a:r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63014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Lions Clubs Europa Forum 2018 Supervisory Committee</a:t>
            </a:r>
            <a:endParaRPr lang="mk-M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Lions Clubs Europa Forum 2017, Montreux, Suisse, September 30th</a:t>
            </a:r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63014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Lions Clubs Europa Forum 2018 Supervisory Committee</a:t>
            </a:r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Lions Clubs Europa Forum 2017, Montreux, Suisse, September 30th</a:t>
            </a:r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374891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78557-5227-8B4D-822D-3FD10583728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940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Lions Clubs Europa Forum 2018 Supervisory Committee</a:t>
            </a:r>
            <a:endParaRPr lang="mk-M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Lions Clubs Europa Forum 2017, Montreux, Suisse, September 30th</a:t>
            </a:r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63014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Lions Clubs Europa Forum 2018 Supervisory Committee</a:t>
            </a:r>
            <a:endParaRPr lang="mk-M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Lions Clubs Europa Forum 2017, Montreux, Suisse, September 30th</a:t>
            </a:r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63014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Lions Clubs Europa Forum 2018 Supervisory Committee</a:t>
            </a:r>
            <a:endParaRPr lang="mk-M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Lions Clubs Europa Forum 2017, Montreux, Suisse, September 30th</a:t>
            </a:r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63014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Lions Clubs Europa Forum 2018 Supervisory Committee</a:t>
            </a:r>
            <a:endParaRPr lang="mk-M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Lions Clubs Europa Forum 2017, Montreux, Suisse, September 30th</a:t>
            </a:r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63014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Lions Clubs Europa Forum 2018 Supervisory Committee</a:t>
            </a:r>
            <a:endParaRPr lang="mk-M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Lions Clubs Europa Forum 2017, Montreux, Suisse, September 30th</a:t>
            </a:r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63014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Lions Clubs Europa Forum 2018 Supervisory Committee</a:t>
            </a:r>
            <a:endParaRPr lang="mk-M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Lions Clubs Europa Forum 2017, Montreux, Suisse, September 30th</a:t>
            </a:r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63014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Lions Clubs Europa Forum 2018 Supervisory Committee</a:t>
            </a:r>
            <a:endParaRPr lang="mk-M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Lions Clubs Europa Forum 2017, Montreux, Suisse, September 30th</a:t>
            </a:r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63014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Lions Clubs Europa Forum 2018 Supervisory Committee</a:t>
            </a:r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Lions Clubs Europa Forum 2017, Montreux, Suisse, September 30th</a:t>
            </a:r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6301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3CED-0531-4254-893C-B34007AE9C3C}" type="datetime1">
              <a:rPr lang="mk-MK" smtClean="0"/>
              <a:t>23.5.2018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Lions Clubs Europa Forum 2017, Montreux, Suisse, September 30th</a:t>
            </a:r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DF64-8C30-4AE8-BA0A-60BC6C781188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623579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0A60-3C4A-424C-BE7C-1A22C4F20C7C}" type="datetime1">
              <a:rPr lang="mk-MK" smtClean="0"/>
              <a:t>23.5.2018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Lions Clubs Europa Forum 2017, Montreux, Suisse, September 30th</a:t>
            </a:r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DF64-8C30-4AE8-BA0A-60BC6C781188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051476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EEC5-20D7-4F68-988D-57CB32ECC4BB}" type="datetime1">
              <a:rPr lang="mk-MK" smtClean="0"/>
              <a:t>23.5.2018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Lions Clubs Europa Forum 2017, Montreux, Suisse, September 30th</a:t>
            </a:r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DF64-8C30-4AE8-BA0A-60BC6C781188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785617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76200" y="152400"/>
            <a:ext cx="9296400" cy="6781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buFont typeface="Helvetica" charset="0"/>
              <a:buNone/>
            </a:pPr>
            <a:endParaRPr lang="en-US" sz="3000" dirty="0">
              <a:solidFill>
                <a:srgbClr val="40404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2514601"/>
            <a:ext cx="8534400" cy="860425"/>
          </a:xfrm>
        </p:spPr>
        <p:txBody>
          <a:bodyPr anchor="t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4500" b="1" dirty="0" smtClean="0">
                <a:solidFill>
                  <a:srgbClr val="00338D"/>
                </a:solidFill>
                <a:latin typeface="Candara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981200" y="3733800"/>
            <a:ext cx="53340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29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B6C6-5A72-464F-A9A7-5FC9CA33E0F6}" type="datetime1">
              <a:rPr lang="mk-MK" smtClean="0"/>
              <a:t>23.5.2018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Lions Clubs Europa Forum 2017, Montreux, Suisse, September 30th</a:t>
            </a:r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DF64-8C30-4AE8-BA0A-60BC6C781188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63613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AF0D-C2FB-44A2-B6ED-8F16FE29EC9B}" type="datetime1">
              <a:rPr lang="mk-MK" smtClean="0"/>
              <a:t>23.5.2018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Lions Clubs Europa Forum 2017, Montreux, Suisse, September 30th</a:t>
            </a:r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DF64-8C30-4AE8-BA0A-60BC6C781188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72584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E945-F136-42F1-8405-7170E5F9D1C8}" type="datetime1">
              <a:rPr lang="mk-MK" smtClean="0"/>
              <a:t>23.5.2018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Lions Clubs Europa Forum 2017, Montreux, Suisse, September 30th</a:t>
            </a:r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DF64-8C30-4AE8-BA0A-60BC6C781188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411687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4CFE7-3B9E-4EF2-990A-7542654A1F46}" type="datetime1">
              <a:rPr lang="mk-MK" smtClean="0"/>
              <a:t>23.5.2018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Lions Clubs Europa Forum 2017, Montreux, Suisse, September 30th</a:t>
            </a:r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DF64-8C30-4AE8-BA0A-60BC6C781188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98206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F59F-C380-4C90-B200-C44B551772F2}" type="datetime1">
              <a:rPr lang="mk-MK" smtClean="0"/>
              <a:t>23.5.2018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Lions Clubs Europa Forum 2017, Montreux, Suisse, September 30th</a:t>
            </a:r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DF64-8C30-4AE8-BA0A-60BC6C781188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13533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59C2-DD0C-4FE2-BABB-6970B7DF4DD7}" type="datetime1">
              <a:rPr lang="mk-MK" smtClean="0"/>
              <a:t>23.5.2018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Lions Clubs Europa Forum 2017, Montreux, Suisse, September 30th</a:t>
            </a:r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DF64-8C30-4AE8-BA0A-60BC6C781188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69456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DB6C6-9C95-4990-A25D-F97FD8D3BFA3}" type="datetime1">
              <a:rPr lang="mk-MK" smtClean="0"/>
              <a:t>23.5.2018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Lions Clubs Europa Forum 2017, Montreux, Suisse, September 30th</a:t>
            </a:r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DF64-8C30-4AE8-BA0A-60BC6C781188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48250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FC58-3104-4C66-8E52-B7187DFBE39D}" type="datetime1">
              <a:rPr lang="mk-MK" smtClean="0"/>
              <a:t>23.5.2018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Lions Clubs Europa Forum 2017, Montreux, Suisse, September 30th</a:t>
            </a:r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DF64-8C30-4AE8-BA0A-60BC6C781188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56398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55AEC-3550-4908-BD4B-0F820F6CF940}" type="datetime1">
              <a:rPr lang="mk-MK" smtClean="0"/>
              <a:t>23.5.2018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Lions Clubs Europa Forum 2017, Montreux, Suisse, September 30th</a:t>
            </a:r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FDF64-8C30-4AE8-BA0A-60BC6C781188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5501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3.jpeg"/><Relationship Id="rId3" Type="http://schemas.openxmlformats.org/officeDocument/2006/relationships/image" Target="../media/image15.jpeg"/><Relationship Id="rId7" Type="http://schemas.openxmlformats.org/officeDocument/2006/relationships/image" Target="../media/image2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1.jpeg"/><Relationship Id="rId5" Type="http://schemas.openxmlformats.org/officeDocument/2006/relationships/image" Target="../media/image17.jpeg"/><Relationship Id="rId10" Type="http://schemas.openxmlformats.org/officeDocument/2006/relationships/image" Target="../media/image20.jpeg"/><Relationship Id="rId4" Type="http://schemas.openxmlformats.org/officeDocument/2006/relationships/image" Target="../media/image16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3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10" Type="http://schemas.openxmlformats.org/officeDocument/2006/relationships/image" Target="../media/image28.jpeg"/><Relationship Id="rId4" Type="http://schemas.openxmlformats.org/officeDocument/2006/relationships/image" Target="../media/image4.pn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AutoShape 2" descr="Image result for origins of brand"/>
          <p:cNvSpPr>
            <a:spLocks noChangeAspect="1" noChangeArrowheads="1"/>
          </p:cNvSpPr>
          <p:nvPr/>
        </p:nvSpPr>
        <p:spPr bwMode="auto">
          <a:xfrm>
            <a:off x="176213" y="-182562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700" name="AutoShape 4" descr="Image result for origins of brand"/>
          <p:cNvSpPr>
            <a:spLocks noChangeAspect="1" noChangeArrowheads="1"/>
          </p:cNvSpPr>
          <p:nvPr/>
        </p:nvSpPr>
        <p:spPr bwMode="auto">
          <a:xfrm>
            <a:off x="328613" y="-30162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701" name="AutoShape 6" descr="Image result for origins of brand"/>
          <p:cNvSpPr>
            <a:spLocks noChangeAspect="1" noChangeArrowheads="1"/>
          </p:cNvSpPr>
          <p:nvPr/>
        </p:nvSpPr>
        <p:spPr bwMode="auto">
          <a:xfrm>
            <a:off x="481013" y="1222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702" name="AutoShape 10" descr="Image result for branding cattle"/>
          <p:cNvSpPr>
            <a:spLocks noChangeAspect="1" noChangeArrowheads="1"/>
          </p:cNvSpPr>
          <p:nvPr/>
        </p:nvSpPr>
        <p:spPr bwMode="auto">
          <a:xfrm>
            <a:off x="633413" y="2746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703" name="AutoShape 12" descr="Image result for branding cattle"/>
          <p:cNvSpPr>
            <a:spLocks noChangeAspect="1" noChangeArrowheads="1"/>
          </p:cNvSpPr>
          <p:nvPr/>
        </p:nvSpPr>
        <p:spPr bwMode="auto">
          <a:xfrm>
            <a:off x="785813" y="4270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38214" y="579439"/>
            <a:ext cx="736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Candara" pitchFamily="34" charset="0"/>
              </a:rPr>
              <a:t>WELCOME TO</a:t>
            </a:r>
            <a:endParaRPr lang="mk-MK" sz="3600" b="1" dirty="0" err="1">
              <a:latin typeface="Candara" pitchFamily="34" charset="0"/>
            </a:endParaRPr>
          </a:p>
        </p:txBody>
      </p:sp>
      <p:pic>
        <p:nvPicPr>
          <p:cNvPr id="10" name="Picture 2" descr="D:\EUROPA FORUM 2018 MAKEDONIJA\EUROPA FORUM 2018\LOGO EUROPA FORUM 2018\Logo Europa Forum 2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64" y="1340768"/>
            <a:ext cx="849155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47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0350" y="0"/>
            <a:ext cx="3049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</a:rPr>
              <a:t>COMITATO ORGANIZZATOR</a:t>
            </a:r>
            <a:endParaRPr lang="mk-MK" sz="32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6966" y="1047314"/>
            <a:ext cx="30989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Nebojsa</a:t>
            </a:r>
            <a:r>
              <a:rPr lang="en-US" sz="1400" dirty="0"/>
              <a:t> </a:t>
            </a:r>
            <a:r>
              <a:rPr lang="en-US" sz="1400" dirty="0" err="1"/>
              <a:t>Davidovski</a:t>
            </a:r>
            <a:r>
              <a:rPr lang="en-US" sz="1400" dirty="0"/>
              <a:t>, PDG</a:t>
            </a:r>
          </a:p>
          <a:p>
            <a:pPr algn="ctr"/>
            <a:r>
              <a:rPr lang="en-US" sz="1400" dirty="0"/>
              <a:t>President,</a:t>
            </a:r>
          </a:p>
          <a:p>
            <a:pPr algn="ctr"/>
            <a:r>
              <a:rPr lang="en-US" sz="1400" dirty="0" smtClean="0"/>
              <a:t>Sponsoring, </a:t>
            </a:r>
            <a:r>
              <a:rPr lang="en-US" sz="1400" dirty="0"/>
              <a:t>Agora &amp; Legal</a:t>
            </a:r>
            <a:endParaRPr lang="mk-MK" sz="1400" dirty="0"/>
          </a:p>
        </p:txBody>
      </p:sp>
      <p:sp>
        <p:nvSpPr>
          <p:cNvPr id="4" name="Rectangle 3"/>
          <p:cNvSpPr/>
          <p:nvPr/>
        </p:nvSpPr>
        <p:spPr>
          <a:xfrm>
            <a:off x="3136053" y="2889291"/>
            <a:ext cx="27363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Roza</a:t>
            </a:r>
            <a:r>
              <a:rPr lang="en-US" sz="1400" dirty="0" smtClean="0"/>
              <a:t> </a:t>
            </a:r>
            <a:r>
              <a:rPr lang="en-US" sz="1400" dirty="0" err="1" smtClean="0"/>
              <a:t>Krsteska</a:t>
            </a:r>
            <a:r>
              <a:rPr lang="en-US" sz="1400" dirty="0" smtClean="0"/>
              <a:t>, RC</a:t>
            </a:r>
            <a:endParaRPr lang="en-US" sz="1400" dirty="0"/>
          </a:p>
          <a:p>
            <a:pPr algn="ctr"/>
            <a:r>
              <a:rPr lang="en-US" sz="1400" dirty="0" smtClean="0"/>
              <a:t>Program Director</a:t>
            </a:r>
          </a:p>
          <a:p>
            <a:pPr algn="ctr"/>
            <a:r>
              <a:rPr lang="en-US" sz="1400" dirty="0" smtClean="0"/>
              <a:t>Forum Program</a:t>
            </a:r>
            <a:endParaRPr lang="mk-MK" sz="1400" dirty="0"/>
          </a:p>
        </p:txBody>
      </p:sp>
      <p:sp>
        <p:nvSpPr>
          <p:cNvPr id="5" name="Rectangle 4"/>
          <p:cNvSpPr/>
          <p:nvPr/>
        </p:nvSpPr>
        <p:spPr>
          <a:xfrm>
            <a:off x="83573" y="2893254"/>
            <a:ext cx="30811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Zvonimir</a:t>
            </a:r>
            <a:r>
              <a:rPr lang="en-US" sz="1400" dirty="0" smtClean="0"/>
              <a:t> </a:t>
            </a:r>
            <a:r>
              <a:rPr lang="en-US" sz="1400" dirty="0" err="1" smtClean="0"/>
              <a:t>Cvetanovski</a:t>
            </a:r>
            <a:r>
              <a:rPr lang="en-US" sz="1400" dirty="0" smtClean="0"/>
              <a:t>, </a:t>
            </a:r>
            <a:r>
              <a:rPr lang="en-US" sz="1400" dirty="0"/>
              <a:t>PDG</a:t>
            </a:r>
          </a:p>
          <a:p>
            <a:pPr algn="ctr"/>
            <a:r>
              <a:rPr lang="en-US" sz="1400" dirty="0" smtClean="0"/>
              <a:t>General Secretary </a:t>
            </a:r>
          </a:p>
          <a:p>
            <a:pPr algn="ctr"/>
            <a:r>
              <a:rPr lang="en-US" sz="1400" dirty="0" smtClean="0"/>
              <a:t>&amp; International Relations</a:t>
            </a:r>
            <a:endParaRPr lang="mk-MK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065910" y="471324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Borka</a:t>
            </a:r>
            <a:r>
              <a:rPr lang="en-US" sz="1400" dirty="0" smtClean="0"/>
              <a:t> </a:t>
            </a:r>
            <a:r>
              <a:rPr lang="en-US" sz="1400" dirty="0" err="1" smtClean="0"/>
              <a:t>Cvetanovska</a:t>
            </a:r>
            <a:r>
              <a:rPr lang="en-US" sz="1400" dirty="0" smtClean="0"/>
              <a:t>, L</a:t>
            </a:r>
          </a:p>
          <a:p>
            <a:pPr algn="ctr"/>
            <a:r>
              <a:rPr lang="en-US" sz="1400" dirty="0" smtClean="0"/>
              <a:t>Finance</a:t>
            </a:r>
            <a:endParaRPr lang="mk-MK" sz="1400" dirty="0"/>
          </a:p>
        </p:txBody>
      </p:sp>
      <p:sp>
        <p:nvSpPr>
          <p:cNvPr id="7" name="Rectangle 6"/>
          <p:cNvSpPr/>
          <p:nvPr/>
        </p:nvSpPr>
        <p:spPr>
          <a:xfrm>
            <a:off x="6065911" y="2889289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Marjan</a:t>
            </a:r>
            <a:r>
              <a:rPr lang="en-US" sz="1400" dirty="0" smtClean="0"/>
              <a:t> </a:t>
            </a:r>
            <a:r>
              <a:rPr lang="en-US" sz="1400" dirty="0" err="1" smtClean="0"/>
              <a:t>Tanusevski</a:t>
            </a:r>
            <a:r>
              <a:rPr lang="en-US" sz="1400" dirty="0" smtClean="0"/>
              <a:t>, RC</a:t>
            </a:r>
            <a:endParaRPr lang="en-US" sz="1400" dirty="0"/>
          </a:p>
          <a:p>
            <a:pPr algn="ctr"/>
            <a:r>
              <a:rPr lang="en-US" sz="1400" dirty="0" smtClean="0"/>
              <a:t>Information &amp; PR</a:t>
            </a:r>
            <a:endParaRPr lang="mk-MK" sz="1400" dirty="0"/>
          </a:p>
        </p:txBody>
      </p:sp>
      <p:sp>
        <p:nvSpPr>
          <p:cNvPr id="8" name="Rectangle 7"/>
          <p:cNvSpPr/>
          <p:nvPr/>
        </p:nvSpPr>
        <p:spPr>
          <a:xfrm>
            <a:off x="177246" y="4740199"/>
            <a:ext cx="29340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Mirjana</a:t>
            </a:r>
            <a:r>
              <a:rPr lang="en-US" sz="1400" dirty="0" smtClean="0"/>
              <a:t> </a:t>
            </a:r>
            <a:r>
              <a:rPr lang="en-US" sz="1400" dirty="0" err="1" smtClean="0"/>
              <a:t>Matovska</a:t>
            </a:r>
            <a:r>
              <a:rPr lang="en-US" sz="1400" dirty="0" smtClean="0"/>
              <a:t>, PCP </a:t>
            </a:r>
          </a:p>
          <a:p>
            <a:pPr algn="ctr"/>
            <a:r>
              <a:rPr lang="en-US" sz="1400" dirty="0" smtClean="0"/>
              <a:t>Registration &amp; Protocol</a:t>
            </a:r>
            <a:endParaRPr lang="mk-MK" sz="1400" dirty="0"/>
          </a:p>
        </p:txBody>
      </p:sp>
      <p:sp>
        <p:nvSpPr>
          <p:cNvPr id="11" name="Rectangle 10"/>
          <p:cNvSpPr/>
          <p:nvPr/>
        </p:nvSpPr>
        <p:spPr>
          <a:xfrm>
            <a:off x="679121" y="6360173"/>
            <a:ext cx="1833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Mihajlo</a:t>
            </a:r>
            <a:r>
              <a:rPr lang="en-US" sz="1400" dirty="0" smtClean="0"/>
              <a:t> </a:t>
            </a:r>
            <a:r>
              <a:rPr lang="en-US" sz="1400" dirty="0" err="1" smtClean="0"/>
              <a:t>Sirgoski</a:t>
            </a:r>
            <a:r>
              <a:rPr lang="en-US" sz="1400" dirty="0" smtClean="0"/>
              <a:t>,            D132   DG 2017-2018</a:t>
            </a:r>
            <a:endParaRPr lang="mk-MK" sz="1400" dirty="0"/>
          </a:p>
        </p:txBody>
      </p:sp>
      <p:pic>
        <p:nvPicPr>
          <p:cNvPr id="2050" name="Picture 2" descr="D:\EUROPA FORUM 2018 MAKEDONIJA\EUROPA FORUM 2018\WEB STRANA\FOTOGRAFII  NA KOORDINATORI VO OK 2018\Nebojsha Davidovs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621" y="23100"/>
            <a:ext cx="943169" cy="110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EUROPA FORUM 2018 MAKEDONIJA\EUROPA FORUM 2018\WEB STRANA\FOTOGRAFII  NA KOORDINATORI VO OK 2018\Roza Krstes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621" y="1785978"/>
            <a:ext cx="943168" cy="110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D:\EUROPA FORUM 2018 MAKEDONIJA\EUROPA FORUM 2018\WEB STRANA\FOTOGRAFII  NA KOORDINATORI VO OK 2018\Goce Burzevsk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361" y="3661814"/>
            <a:ext cx="931883" cy="106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015" y="1785977"/>
            <a:ext cx="943168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D:\EUROPA FORUM 2018 MAKEDONIJA\EUROPA FORUM 2018\LOGO EUROPA FORUM 2018\Logo Europa Forum 20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560" y="93583"/>
            <a:ext cx="1416933" cy="89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12" y="114450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C:\Users\Zvonko\Pictures\2017-07\IMG_765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014" y="3609935"/>
            <a:ext cx="943169" cy="110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EUROPA FORUM 2018 MAKEDONIJA\EUROPA FORUM 2018\WEB STRANA\FOTOGRAFII  NA KOORDINATORI VO OK 2018\Mirjana Matovsk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50" y="3609935"/>
            <a:ext cx="1031771" cy="111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984834" y="16639"/>
            <a:ext cx="28952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E D’EUROPA </a:t>
            </a:r>
            <a:r>
              <a:rPr lang="en-US" sz="3200" b="1" dirty="0" smtClean="0">
                <a:solidFill>
                  <a:srgbClr val="C00000"/>
                </a:solidFill>
              </a:rPr>
              <a:t>FORUM 2018</a:t>
            </a:r>
            <a:endParaRPr lang="mk-MK" sz="3200" b="1" dirty="0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08280" y="6380412"/>
            <a:ext cx="29340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Sonja </a:t>
            </a:r>
            <a:r>
              <a:rPr lang="en-US" sz="1400" dirty="0" err="1" smtClean="0"/>
              <a:t>Bojadzieva</a:t>
            </a:r>
            <a:r>
              <a:rPr lang="en-US" sz="1400" dirty="0" smtClean="0"/>
              <a:t>,</a:t>
            </a:r>
            <a:endParaRPr lang="mk-MK" sz="1400" dirty="0" smtClean="0"/>
          </a:p>
          <a:p>
            <a:pPr algn="ctr"/>
            <a:r>
              <a:rPr lang="en-US" sz="1400" dirty="0" smtClean="0"/>
              <a:t>D-132 DG 2018-2019</a:t>
            </a:r>
            <a:endParaRPr lang="mk-MK" sz="1400" dirty="0"/>
          </a:p>
        </p:txBody>
      </p:sp>
      <p:pic>
        <p:nvPicPr>
          <p:cNvPr id="10" name="Picture 2" descr="C:\Users\Zvonko\Pictures\2017-09\IMG_792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784" y="5282621"/>
            <a:ext cx="1376841" cy="109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EUROPA FORUM 2018 MAKEDONIJA\ORGANIZATION COMMITTEE EUROPA FORUM 2018\FOTOGRAFII NA CLENOVI NA OK\ZVONKO 19.09.2017 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806" y="1785977"/>
            <a:ext cx="861866" cy="110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750132" y="6397929"/>
            <a:ext cx="1583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/>
              <a:t>Zoran</a:t>
            </a:r>
            <a:r>
              <a:rPr lang="en-US" sz="1400" dirty="0" smtClean="0"/>
              <a:t> </a:t>
            </a:r>
            <a:r>
              <a:rPr lang="en-US" sz="1400" dirty="0" err="1" smtClean="0"/>
              <a:t>Minov</a:t>
            </a:r>
            <a:r>
              <a:rPr lang="en-US" sz="1400" dirty="0" smtClean="0"/>
              <a:t>, 1VCP</a:t>
            </a:r>
          </a:p>
          <a:p>
            <a:pPr algn="ctr"/>
            <a:r>
              <a:rPr lang="en-US" sz="1400" dirty="0" smtClean="0"/>
              <a:t>Webmaster</a:t>
            </a:r>
            <a:endParaRPr lang="mk-MK" sz="1400" dirty="0"/>
          </a:p>
        </p:txBody>
      </p:sp>
      <p:pic>
        <p:nvPicPr>
          <p:cNvPr id="7170" name="Picture 2" descr="D:\EUROPA FORUM 2018 MAKEDONIJA\EUROPA FORUM 2018\WEB STRANA\FOTOGRAFII  NA KOORDINATORI VO OK 2018\Zoran Minov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478" y="5289139"/>
            <a:ext cx="1455029" cy="109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europaforum2018.org/wp-content/uploads/2017/10/Mihajlo-Sirgoski-223x30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312" y="5282621"/>
            <a:ext cx="789846" cy="106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604236" y="4706747"/>
            <a:ext cx="1659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Goce</a:t>
            </a:r>
            <a:r>
              <a:rPr lang="en-US" sz="1400" dirty="0" smtClean="0"/>
              <a:t> </a:t>
            </a:r>
            <a:r>
              <a:rPr lang="en-US" sz="1400" dirty="0" err="1"/>
              <a:t>Burzevski</a:t>
            </a:r>
            <a:r>
              <a:rPr lang="en-US" sz="1400" dirty="0"/>
              <a:t>, PCP  Human </a:t>
            </a:r>
            <a:r>
              <a:rPr lang="en-US" sz="1400" dirty="0" smtClean="0"/>
              <a:t>Resources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41862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65304"/>
            <a:ext cx="9144000" cy="692696"/>
          </a:xfrm>
          <a:solidFill>
            <a:schemeClr val="tx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Europa Forum 2018</a:t>
            </a:r>
            <a:endParaRPr lang="mk-MK" b="1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238" y="5877272"/>
            <a:ext cx="1235305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124744"/>
            <a:ext cx="917556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dirty="0" smtClean="0"/>
              <a:t>REGISTRAZIONE E INFORMACIONI</a:t>
            </a:r>
            <a:endParaRPr lang="en-US" sz="4800" b="1" dirty="0" smtClean="0"/>
          </a:p>
          <a:p>
            <a:endParaRPr lang="en-US" sz="4800" dirty="0" smtClean="0"/>
          </a:p>
          <a:p>
            <a:endParaRPr lang="en-US" dirty="0"/>
          </a:p>
          <a:p>
            <a:pPr algn="ctr"/>
            <a:r>
              <a:rPr lang="en-US" sz="4800" b="1" dirty="0" err="1" smtClean="0"/>
              <a:t>Sito</a:t>
            </a:r>
            <a:r>
              <a:rPr lang="en-US" sz="4800" b="1" dirty="0" smtClean="0"/>
              <a:t> web: </a:t>
            </a:r>
            <a:endParaRPr lang="en-US" sz="4800" b="1" dirty="0" smtClean="0"/>
          </a:p>
          <a:p>
            <a:pPr algn="ctr"/>
            <a:r>
              <a:rPr lang="en-US" sz="4800" dirty="0">
                <a:solidFill>
                  <a:srgbClr val="FF0000"/>
                </a:solidFill>
              </a:rPr>
              <a:t>europaforum2018.org</a:t>
            </a:r>
          </a:p>
          <a:p>
            <a:endParaRPr lang="en-US" sz="4800" dirty="0" smtClean="0"/>
          </a:p>
          <a:p>
            <a:endParaRPr lang="en-US" sz="4800" dirty="0"/>
          </a:p>
          <a:p>
            <a:endParaRPr lang="mk-MK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8756804" y="0"/>
            <a:ext cx="418764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mk-MK" sz="2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054" y="-1"/>
            <a:ext cx="876749" cy="88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0"/>
            <a:ext cx="418764" cy="43635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mk-MK" sz="2400" dirty="0"/>
          </a:p>
        </p:txBody>
      </p:sp>
      <p:pic>
        <p:nvPicPr>
          <p:cNvPr id="20" name="Picture 2" descr="D:\EUROPA FORUM 2018 MAKEDONIJA\EUROPA FORUM 2018\LOGO EUROPA FORUM 2018\Logo Europa Forum 20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63" y="16639"/>
            <a:ext cx="1416933" cy="89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35696" y="0"/>
            <a:ext cx="2304254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mk-MK" sz="2400" b="1" dirty="0" smtClean="0"/>
              <a:t>        </a:t>
            </a:r>
            <a:r>
              <a:rPr lang="en-US" sz="2400" b="1" dirty="0" smtClean="0"/>
              <a:t>Lions Clubs</a:t>
            </a:r>
            <a:endParaRPr lang="mk-MK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04046" y="-2447"/>
            <a:ext cx="2876007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mk-MK" sz="2400" b="1" dirty="0" smtClean="0"/>
              <a:t>  </a:t>
            </a:r>
            <a:r>
              <a:rPr lang="en-US" sz="2400" b="1" dirty="0" smtClean="0"/>
              <a:t>International</a:t>
            </a:r>
            <a:endParaRPr lang="mk-MK" sz="2400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27" y="-2447"/>
            <a:ext cx="851119" cy="85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46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65304"/>
            <a:ext cx="9144000" cy="692696"/>
          </a:xfrm>
          <a:solidFill>
            <a:schemeClr val="tx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Europa Forum 2018</a:t>
            </a:r>
            <a:endParaRPr lang="mk-MK" b="1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238" y="5877272"/>
            <a:ext cx="1235305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8763" y="692696"/>
            <a:ext cx="872523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/>
              <a:t>FEES</a:t>
            </a:r>
            <a:endParaRPr lang="mk-MK" sz="4800" b="1" dirty="0" smtClean="0"/>
          </a:p>
          <a:p>
            <a:endParaRPr lang="en-US" sz="1200" dirty="0" smtClean="0"/>
          </a:p>
          <a:p>
            <a:r>
              <a:rPr lang="en-US" sz="3200" b="1" dirty="0" smtClean="0"/>
              <a:t>REGISTRAZIONE:</a:t>
            </a:r>
            <a:endParaRPr lang="en-US" sz="3200" b="1" dirty="0" smtClean="0"/>
          </a:p>
          <a:p>
            <a:endParaRPr lang="en-US" sz="2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01.01.2018-30.06.2018</a:t>
            </a:r>
            <a:r>
              <a:rPr lang="en-US" sz="2800" dirty="0" smtClean="0"/>
              <a:t>___________	</a:t>
            </a:r>
            <a:r>
              <a:rPr lang="en-US" sz="2800" dirty="0"/>
              <a:t>215 EUR LIONS</a:t>
            </a:r>
          </a:p>
          <a:p>
            <a:r>
              <a:rPr lang="en-US" sz="2800" dirty="0" smtClean="0"/>
              <a:t>                                          ___________	135 EUR Non Lions </a:t>
            </a:r>
            <a:endParaRPr lang="en-US" sz="2800" dirty="0"/>
          </a:p>
          <a:p>
            <a:r>
              <a:rPr lang="en-US" sz="2800" dirty="0"/>
              <a:t>                                          </a:t>
            </a:r>
            <a:r>
              <a:rPr lang="en-US" sz="2800" dirty="0" smtClean="0"/>
              <a:t>___________	  </a:t>
            </a:r>
            <a:r>
              <a:rPr lang="en-US" sz="2800" dirty="0"/>
              <a:t>70 </a:t>
            </a:r>
            <a:r>
              <a:rPr lang="en-US" sz="2800" dirty="0" smtClean="0"/>
              <a:t>EUR </a:t>
            </a:r>
            <a:r>
              <a:rPr lang="en-US" sz="2800" dirty="0"/>
              <a:t>LEOs</a:t>
            </a:r>
            <a:endParaRPr lang="en-US" sz="2800" dirty="0" smtClean="0"/>
          </a:p>
          <a:p>
            <a:r>
              <a:rPr lang="en-US" sz="2800" dirty="0" smtClean="0"/>
              <a:t>01.07.2018-27.10.2018 ___________	240 EUR LIONS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                   ___________	150 EUR Non LIONS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                   ___________	  </a:t>
            </a:r>
            <a:r>
              <a:rPr lang="en-US" sz="2800" dirty="0"/>
              <a:t>70 </a:t>
            </a:r>
            <a:r>
              <a:rPr lang="en-US" sz="2800" dirty="0" smtClean="0"/>
              <a:t>EUR </a:t>
            </a:r>
            <a:r>
              <a:rPr lang="en-US" sz="2800" dirty="0"/>
              <a:t>LEOs</a:t>
            </a:r>
            <a:endParaRPr lang="mk-MK" sz="2800" dirty="0" smtClean="0"/>
          </a:p>
          <a:p>
            <a:endParaRPr lang="en-US" sz="1600" dirty="0" smtClean="0"/>
          </a:p>
          <a:p>
            <a:endParaRPr lang="mk-MK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8756804" y="0"/>
            <a:ext cx="418764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mk-MK" sz="2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054" y="-1"/>
            <a:ext cx="876749" cy="88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0"/>
            <a:ext cx="418764" cy="43635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mk-MK" sz="2400" dirty="0"/>
          </a:p>
        </p:txBody>
      </p:sp>
      <p:pic>
        <p:nvPicPr>
          <p:cNvPr id="20" name="Picture 2" descr="D:\EUROPA FORUM 2018 MAKEDONIJA\EUROPA FORUM 2018\LOGO EUROPA FORUM 2018\Logo Europa Forum 20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63" y="16639"/>
            <a:ext cx="1416933" cy="89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35696" y="0"/>
            <a:ext cx="2304254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mk-MK" sz="2400" b="1" dirty="0" smtClean="0"/>
              <a:t>        </a:t>
            </a:r>
            <a:r>
              <a:rPr lang="en-US" sz="2400" b="1" dirty="0" smtClean="0"/>
              <a:t>Lions Clubs</a:t>
            </a:r>
            <a:endParaRPr lang="mk-MK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04046" y="-2447"/>
            <a:ext cx="2876007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mk-MK" sz="2400" b="1" dirty="0" smtClean="0"/>
              <a:t>  </a:t>
            </a:r>
            <a:r>
              <a:rPr lang="en-US" sz="2400" b="1" dirty="0" smtClean="0"/>
              <a:t>International</a:t>
            </a:r>
            <a:endParaRPr lang="mk-MK" sz="2400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27" y="-2447"/>
            <a:ext cx="851119" cy="85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65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65304"/>
            <a:ext cx="9144000" cy="692696"/>
          </a:xfrm>
          <a:solidFill>
            <a:schemeClr val="tx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Europa Forum 2018</a:t>
            </a:r>
            <a:endParaRPr lang="mk-MK" b="1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238" y="5877272"/>
            <a:ext cx="1235305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92696"/>
            <a:ext cx="932452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/>
              <a:t>TASSE</a:t>
            </a:r>
            <a:endParaRPr lang="mk-MK" sz="4800" b="1" dirty="0" smtClean="0"/>
          </a:p>
          <a:p>
            <a:endParaRPr lang="en-US" sz="1200" dirty="0" smtClean="0"/>
          </a:p>
          <a:p>
            <a:endParaRPr lang="en-US" sz="1200" b="1" dirty="0"/>
          </a:p>
          <a:p>
            <a:r>
              <a:rPr lang="en-US" sz="3200" b="1" dirty="0" smtClean="0"/>
              <a:t>REGISTRAZIONE:</a:t>
            </a:r>
            <a:endParaRPr lang="en-US" sz="3200" b="1" dirty="0" smtClean="0"/>
          </a:p>
          <a:p>
            <a:r>
              <a:rPr lang="en-US" sz="2800" dirty="0" smtClean="0"/>
              <a:t>1 DAY ___________________________	90 EUR LIONS</a:t>
            </a:r>
          </a:p>
          <a:p>
            <a:r>
              <a:rPr lang="en-US" sz="2800" dirty="0"/>
              <a:t>1 DAY </a:t>
            </a:r>
            <a:r>
              <a:rPr lang="en-US" sz="2800" dirty="0" smtClean="0"/>
              <a:t>___________________________	60 EUR Non </a:t>
            </a:r>
            <a:r>
              <a:rPr lang="en-US" sz="2800" dirty="0"/>
              <a:t>LIONS</a:t>
            </a:r>
          </a:p>
          <a:p>
            <a:r>
              <a:rPr lang="en-US" sz="2800" dirty="0" smtClean="0"/>
              <a:t>1 </a:t>
            </a:r>
            <a:r>
              <a:rPr lang="en-US" sz="2800" dirty="0"/>
              <a:t>DAY </a:t>
            </a:r>
            <a:r>
              <a:rPr lang="en-US" sz="2800" dirty="0" smtClean="0"/>
              <a:t>___________________________	35 EUR LEOs</a:t>
            </a:r>
            <a:endParaRPr lang="en-US" sz="2800" dirty="0"/>
          </a:p>
          <a:p>
            <a:endParaRPr lang="en-US" sz="3200" b="1" dirty="0" smtClean="0"/>
          </a:p>
          <a:p>
            <a:r>
              <a:rPr lang="en-US" sz="3200" b="1" dirty="0" smtClean="0"/>
              <a:t>GALA DINNER</a:t>
            </a:r>
            <a:r>
              <a:rPr lang="en-US" sz="3200" dirty="0" smtClean="0"/>
              <a:t>:________________	50 EUR</a:t>
            </a:r>
          </a:p>
          <a:p>
            <a:r>
              <a:rPr lang="en-US" sz="3200" b="1" dirty="0" smtClean="0"/>
              <a:t>HOST EVENING</a:t>
            </a:r>
            <a:r>
              <a:rPr lang="en-US" sz="3200" dirty="0" smtClean="0"/>
              <a:t>:_______________ 	43 EUR</a:t>
            </a:r>
          </a:p>
          <a:p>
            <a:r>
              <a:rPr lang="en-US" sz="3200" b="1" dirty="0" smtClean="0"/>
              <a:t>LUNCH:</a:t>
            </a:r>
            <a:r>
              <a:rPr lang="en-US" sz="3200" dirty="0" smtClean="0"/>
              <a:t>______________________ 	15 EUR</a:t>
            </a:r>
          </a:p>
          <a:p>
            <a:endParaRPr lang="en-US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8756804" y="0"/>
            <a:ext cx="418764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mk-MK" sz="2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054" y="-1"/>
            <a:ext cx="876749" cy="88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0"/>
            <a:ext cx="418764" cy="43635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mk-MK" sz="2400" dirty="0"/>
          </a:p>
        </p:txBody>
      </p:sp>
      <p:pic>
        <p:nvPicPr>
          <p:cNvPr id="20" name="Picture 2" descr="D:\EUROPA FORUM 2018 MAKEDONIJA\EUROPA FORUM 2018\LOGO EUROPA FORUM 2018\Logo Europa Forum 20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63" y="16639"/>
            <a:ext cx="1416933" cy="89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35696" y="0"/>
            <a:ext cx="2304254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mk-MK" sz="2400" b="1" dirty="0" smtClean="0"/>
              <a:t>        </a:t>
            </a:r>
            <a:r>
              <a:rPr lang="en-US" sz="2400" b="1" dirty="0" smtClean="0"/>
              <a:t>Lions Clubs</a:t>
            </a:r>
            <a:endParaRPr lang="mk-MK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04046" y="-2447"/>
            <a:ext cx="2876007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mk-MK" sz="2400" b="1" dirty="0" smtClean="0"/>
              <a:t>  </a:t>
            </a:r>
            <a:r>
              <a:rPr lang="en-US" sz="2400" b="1" dirty="0" smtClean="0"/>
              <a:t>International</a:t>
            </a:r>
            <a:endParaRPr lang="mk-MK" sz="2400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27" y="-2447"/>
            <a:ext cx="851119" cy="85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91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65304"/>
            <a:ext cx="9144000" cy="692696"/>
          </a:xfrm>
          <a:solidFill>
            <a:schemeClr val="tx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Europa Forum 2018</a:t>
            </a:r>
            <a:endParaRPr lang="mk-MK" b="1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238" y="5877272"/>
            <a:ext cx="1235305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8764" y="1052735"/>
            <a:ext cx="833804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fr-FR" sz="3200" b="1" dirty="0" err="1"/>
              <a:t>Informazioni</a:t>
            </a:r>
            <a:r>
              <a:rPr lang="fr-FR" sz="3200" b="1" dirty="0"/>
              <a:t> </a:t>
            </a:r>
            <a:r>
              <a:rPr lang="fr-FR" sz="3200" b="1" dirty="0" err="1"/>
              <a:t>sugli</a:t>
            </a:r>
            <a:r>
              <a:rPr lang="fr-FR" sz="3200" b="1" dirty="0"/>
              <a:t> </a:t>
            </a:r>
            <a:r>
              <a:rPr lang="fr-FR" sz="3200" b="1" dirty="0" err="1"/>
              <a:t>hotel</a:t>
            </a:r>
            <a:r>
              <a:rPr lang="fr-FR" sz="3200" b="1" dirty="0"/>
              <a:t> </a:t>
            </a:r>
            <a:r>
              <a:rPr lang="fr-FR" sz="3200" b="1" dirty="0" err="1"/>
              <a:t>che</a:t>
            </a:r>
            <a:r>
              <a:rPr lang="fr-FR" sz="3200" b="1" dirty="0"/>
              <a:t> ti </a:t>
            </a:r>
            <a:endParaRPr lang="fr-FR" sz="3200" b="1" dirty="0" smtClean="0"/>
          </a:p>
          <a:p>
            <a:r>
              <a:rPr lang="fr-FR" sz="3200" b="1" dirty="0" err="1" smtClean="0"/>
              <a:t>consigliamo</a:t>
            </a:r>
            <a:r>
              <a:rPr lang="fr-FR" sz="3200" b="1" dirty="0" smtClean="0"/>
              <a:t> </a:t>
            </a:r>
            <a:r>
              <a:rPr lang="fr-FR" sz="3200" b="1" dirty="0"/>
              <a:t>di </a:t>
            </a:r>
            <a:r>
              <a:rPr lang="fr-FR" sz="3200" b="1" dirty="0" err="1"/>
              <a:t>trovare</a:t>
            </a:r>
            <a:r>
              <a:rPr lang="fr-FR" sz="3200" b="1" dirty="0"/>
              <a:t> su</a:t>
            </a:r>
            <a:r>
              <a:rPr lang="fr-FR" sz="3200" dirty="0"/>
              <a:t> </a:t>
            </a:r>
            <a:r>
              <a:rPr lang="en-US" sz="2800" dirty="0" smtClean="0"/>
              <a:t> 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          europaforum2018.org / Hotels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3200" dirty="0" smtClean="0"/>
          </a:p>
          <a:p>
            <a:pPr algn="ctr"/>
            <a:r>
              <a:rPr lang="en-US" sz="3200" dirty="0" smtClean="0"/>
              <a:t>  </a:t>
            </a:r>
            <a:endParaRPr lang="mk-MK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756804" y="0"/>
            <a:ext cx="418764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mk-MK" sz="2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054" y="-1"/>
            <a:ext cx="876749" cy="88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0"/>
            <a:ext cx="418764" cy="43635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mk-MK" sz="2400" dirty="0"/>
          </a:p>
        </p:txBody>
      </p:sp>
      <p:pic>
        <p:nvPicPr>
          <p:cNvPr id="20" name="Picture 2" descr="D:\EUROPA FORUM 2018 MAKEDONIJA\EUROPA FORUM 2018\LOGO EUROPA FORUM 2018\Logo Europa Forum 20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63" y="16639"/>
            <a:ext cx="1416933" cy="89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35696" y="0"/>
            <a:ext cx="2304254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mk-MK" sz="2400" b="1" dirty="0" smtClean="0"/>
              <a:t>        </a:t>
            </a:r>
            <a:r>
              <a:rPr lang="en-US" sz="2400" b="1" dirty="0" smtClean="0"/>
              <a:t>Lions Clubs</a:t>
            </a:r>
            <a:endParaRPr lang="mk-MK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04046" y="-2447"/>
            <a:ext cx="2876007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mk-MK" sz="2400" b="1" dirty="0" smtClean="0"/>
              <a:t>  </a:t>
            </a:r>
            <a:r>
              <a:rPr lang="en-US" sz="2400" b="1" dirty="0" smtClean="0"/>
              <a:t>International</a:t>
            </a:r>
            <a:endParaRPr lang="mk-MK" sz="2400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27" y="-2447"/>
            <a:ext cx="851119" cy="85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Aleksandar Palace Hotel &amp; Sp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44" y="3312189"/>
            <a:ext cx="2337239" cy="233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liday Inn Skopje, Skopj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liday Inn Skopje, Skopj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liday Inn Skopje, Skopj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421" y="3731135"/>
            <a:ext cx="2880320" cy="191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t-ec.bstatic.com/images/hotel/max200/915/9158342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44" y="1052735"/>
            <a:ext cx="2337239" cy="155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62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65304"/>
            <a:ext cx="9144000" cy="692696"/>
          </a:xfrm>
          <a:solidFill>
            <a:schemeClr val="tx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Europa Forum 2018</a:t>
            </a:r>
            <a:endParaRPr lang="mk-MK" b="1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238" y="5877272"/>
            <a:ext cx="1235305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9298" y="906969"/>
            <a:ext cx="917556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dirty="0" smtClean="0"/>
              <a:t>ESCURSIONI</a:t>
            </a:r>
          </a:p>
          <a:p>
            <a:pPr algn="ctr"/>
            <a:r>
              <a:rPr lang="fr-FR" sz="4800" dirty="0" smtClean="0"/>
              <a:t>OGNI GIORNO</a:t>
            </a:r>
          </a:p>
          <a:p>
            <a:pPr algn="ctr"/>
            <a:r>
              <a:rPr lang="fr-FR" sz="4800" dirty="0" smtClean="0"/>
              <a:t>MEZZA GIORNATA</a:t>
            </a:r>
          </a:p>
          <a:p>
            <a:pPr algn="ctr"/>
            <a:r>
              <a:rPr lang="fr-FR" sz="4800" dirty="0" smtClean="0"/>
              <a:t>PRIMA E DOPO IL FORUM </a:t>
            </a:r>
          </a:p>
          <a:p>
            <a:pPr algn="ctr"/>
            <a:r>
              <a:rPr lang="fr-FR" sz="4800" dirty="0" err="1" smtClean="0"/>
              <a:t>puoi</a:t>
            </a:r>
            <a:r>
              <a:rPr lang="fr-FR" sz="4800" dirty="0" smtClean="0"/>
              <a:t> </a:t>
            </a:r>
            <a:r>
              <a:rPr lang="fr-FR" sz="4800" dirty="0" err="1"/>
              <a:t>trovare</a:t>
            </a:r>
            <a:r>
              <a:rPr lang="fr-FR" sz="4800" dirty="0"/>
              <a:t> su </a:t>
            </a:r>
            <a:endParaRPr lang="fr-FR" sz="4800" dirty="0" smtClean="0"/>
          </a:p>
          <a:p>
            <a:pPr algn="ctr"/>
            <a:endParaRPr lang="fr-FR" sz="4800" dirty="0" smtClean="0"/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europaforum2018.org </a:t>
            </a:r>
            <a:r>
              <a:rPr lang="en-US" sz="3600" dirty="0">
                <a:solidFill>
                  <a:srgbClr val="FF0000"/>
                </a:solidFill>
              </a:rPr>
              <a:t>/ </a:t>
            </a:r>
            <a:r>
              <a:rPr lang="en-US" sz="3600" dirty="0" smtClean="0">
                <a:solidFill>
                  <a:srgbClr val="FF0000"/>
                </a:solidFill>
              </a:rPr>
              <a:t>Excursions</a:t>
            </a:r>
            <a:endParaRPr lang="en-US" sz="3600" dirty="0">
              <a:solidFill>
                <a:srgbClr val="FF0000"/>
              </a:solidFill>
            </a:endParaRPr>
          </a:p>
          <a:p>
            <a:pPr algn="ctr"/>
            <a:endParaRPr lang="mk-MK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8756804" y="0"/>
            <a:ext cx="418764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mk-MK" sz="2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054" y="-1"/>
            <a:ext cx="876749" cy="88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0"/>
            <a:ext cx="418764" cy="43635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mk-MK" sz="2400" dirty="0"/>
          </a:p>
        </p:txBody>
      </p:sp>
      <p:pic>
        <p:nvPicPr>
          <p:cNvPr id="20" name="Picture 2" descr="D:\EUROPA FORUM 2018 MAKEDONIJA\EUROPA FORUM 2018\LOGO EUROPA FORUM 2018\Logo Europa Forum 20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63" y="16639"/>
            <a:ext cx="1416933" cy="89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35696" y="0"/>
            <a:ext cx="2304254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mk-MK" sz="2400" b="1" dirty="0" smtClean="0"/>
              <a:t>        </a:t>
            </a:r>
            <a:r>
              <a:rPr lang="en-US" sz="2400" b="1" dirty="0" smtClean="0"/>
              <a:t>Lions Clubs</a:t>
            </a:r>
            <a:endParaRPr lang="mk-MK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04046" y="-2447"/>
            <a:ext cx="2876007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mk-MK" sz="2400" b="1" dirty="0" smtClean="0"/>
              <a:t>  </a:t>
            </a:r>
            <a:r>
              <a:rPr lang="en-US" sz="2400" b="1" dirty="0" smtClean="0"/>
              <a:t>International</a:t>
            </a:r>
            <a:endParaRPr lang="mk-MK" sz="2400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27" y="-2447"/>
            <a:ext cx="851119" cy="85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98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memorial house of mother Teresa- Skopje, Macedonia - I think I'd like to go to this place on my next Skopje visit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20" y="423044"/>
            <a:ext cx="2247900" cy="206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Memorial House of Mother Teresa was opened in Mother Teresa's hometown of Skopje, present-day Republic of Macedon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434" y="162273"/>
            <a:ext cx="1905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kopje | File:Kale Skopje.JPG - Wikipedia, the free encyclope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385" y="323149"/>
            <a:ext cx="22479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raditional Kafa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67" y="3078296"/>
            <a:ext cx="2423305" cy="161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#Skopj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287" y="2270953"/>
            <a:ext cx="2624097" cy="175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ww.likealocalguide.com/media/cache/ae/fc/aefcd40c20987cc756018443c7438aa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379" y="4386768"/>
            <a:ext cx="2951911" cy="196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otel Senigalli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63" y="278544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10_places_you_must_visit_in_Macedoni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125" y="4845139"/>
            <a:ext cx="2580617" cy="172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083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Macedo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69" y="3103643"/>
            <a:ext cx="22479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hurch of St John at Ohrid | &amp;#xA9; DrenP/Flick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967531" cy="234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hurch of St Nicolas at Mavrovo National Park  | &amp;#xA9; MargoThierry/Flick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824" y="529361"/>
            <a:ext cx="2664296" cy="180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atka Canyon | &amp;#xA9; JaimePerez/Flick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61" y="3717032"/>
            <a:ext cx="257038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10_place_you_must_visit_in_Macedonia_Stobi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611" y="3598739"/>
            <a:ext cx="3160934" cy="210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2627620"/>
            <a:ext cx="3292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Ohrid</a:t>
            </a:r>
            <a:r>
              <a:rPr lang="en-US" dirty="0" smtClean="0"/>
              <a:t>, the city with 365 churches</a:t>
            </a:r>
            <a:endParaRPr lang="mk-MK" dirty="0"/>
          </a:p>
        </p:txBody>
      </p:sp>
      <p:sp>
        <p:nvSpPr>
          <p:cNvPr id="3" name="TextBox 2"/>
          <p:cNvSpPr txBox="1"/>
          <p:nvPr/>
        </p:nvSpPr>
        <p:spPr>
          <a:xfrm>
            <a:off x="464561" y="5707533"/>
            <a:ext cx="2570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Canyon </a:t>
            </a:r>
            <a:r>
              <a:rPr lang="en-US" dirty="0" err="1" smtClean="0"/>
              <a:t>Matka</a:t>
            </a:r>
            <a:endParaRPr lang="mk-MK" dirty="0"/>
          </a:p>
        </p:txBody>
      </p:sp>
      <p:sp>
        <p:nvSpPr>
          <p:cNvPr id="5" name="TextBox 4"/>
          <p:cNvSpPr txBox="1"/>
          <p:nvPr/>
        </p:nvSpPr>
        <p:spPr>
          <a:xfrm>
            <a:off x="6300192" y="6076865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Stobi</a:t>
            </a:r>
            <a:r>
              <a:rPr lang="en-US" dirty="0" smtClean="0"/>
              <a:t> and Heraclea</a:t>
            </a:r>
            <a:endParaRPr lang="mk-MK" dirty="0"/>
          </a:p>
        </p:txBody>
      </p:sp>
      <p:sp>
        <p:nvSpPr>
          <p:cNvPr id="4" name="Rectangle 3"/>
          <p:cNvSpPr/>
          <p:nvPr/>
        </p:nvSpPr>
        <p:spPr>
          <a:xfrm>
            <a:off x="6344716" y="2452998"/>
            <a:ext cx="14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Mavrovo</a:t>
            </a:r>
            <a:r>
              <a:rPr lang="en-US" dirty="0" smtClean="0"/>
              <a:t> lake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5709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Lions Clubs Europa Forum 2017, Montreux, Suisse, September 30th</a:t>
            </a:r>
            <a:endParaRPr lang="mk-MK"/>
          </a:p>
        </p:txBody>
      </p:sp>
      <p:pic>
        <p:nvPicPr>
          <p:cNvPr id="6148" name="Picture 4" descr="what-to-do-in-bitola-macedonia-davidsbeenhere_Villa_Diho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568" y="332656"/>
            <a:ext cx="4492226" cy="299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upload.wikimedia.org/wikipedia/commons/thumb/f/f1/Macedonian_Vranec.jpg/220px-Macedonian_Vran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2088232" cy="280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macedonian-wine-guide---marjan-lazarevsk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75891"/>
            <a:ext cx="3968734" cy="248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836712"/>
            <a:ext cx="2440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/>
              <a:t>Cucina</a:t>
            </a:r>
            <a:r>
              <a:rPr lang="fr-FR" sz="2400" b="1" dirty="0"/>
              <a:t> </a:t>
            </a:r>
            <a:r>
              <a:rPr lang="fr-FR" sz="2400" b="1" dirty="0" err="1"/>
              <a:t>macedone</a:t>
            </a:r>
            <a:endParaRPr lang="mk-MK" sz="2400" b="1" dirty="0"/>
          </a:p>
        </p:txBody>
      </p:sp>
      <p:pic>
        <p:nvPicPr>
          <p:cNvPr id="2050" name="Picture 2" descr="https://upload.wikimedia.org/wikipedia/commons/thumb/0/02/Zlaten_Dab.JPG/200px-Zlaten_Da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794" y="3472233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73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AutoShape 2" descr="Image result for origins of brand"/>
          <p:cNvSpPr>
            <a:spLocks noChangeAspect="1" noChangeArrowheads="1"/>
          </p:cNvSpPr>
          <p:nvPr/>
        </p:nvSpPr>
        <p:spPr bwMode="auto">
          <a:xfrm>
            <a:off x="176213" y="-182562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700" name="AutoShape 4" descr="Image result for origins of brand"/>
          <p:cNvSpPr>
            <a:spLocks noChangeAspect="1" noChangeArrowheads="1"/>
          </p:cNvSpPr>
          <p:nvPr/>
        </p:nvSpPr>
        <p:spPr bwMode="auto">
          <a:xfrm>
            <a:off x="328613" y="-30162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701" name="AutoShape 6" descr="Image result for origins of brand"/>
          <p:cNvSpPr>
            <a:spLocks noChangeAspect="1" noChangeArrowheads="1"/>
          </p:cNvSpPr>
          <p:nvPr/>
        </p:nvSpPr>
        <p:spPr bwMode="auto">
          <a:xfrm>
            <a:off x="481013" y="1222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702" name="AutoShape 10" descr="Image result for branding cattle"/>
          <p:cNvSpPr>
            <a:spLocks noChangeAspect="1" noChangeArrowheads="1"/>
          </p:cNvSpPr>
          <p:nvPr/>
        </p:nvSpPr>
        <p:spPr bwMode="auto">
          <a:xfrm>
            <a:off x="633413" y="2746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703" name="AutoShape 12" descr="Image result for branding cattle"/>
          <p:cNvSpPr>
            <a:spLocks noChangeAspect="1" noChangeArrowheads="1"/>
          </p:cNvSpPr>
          <p:nvPr/>
        </p:nvSpPr>
        <p:spPr bwMode="auto">
          <a:xfrm>
            <a:off x="785813" y="4270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38214" y="579439"/>
            <a:ext cx="736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/>
              <a:t>BENVENUTO IN</a:t>
            </a:r>
            <a:endParaRPr lang="mk-MK" sz="3600" b="1" dirty="0" err="1">
              <a:latin typeface="Candara" pitchFamily="34" charset="0"/>
            </a:endParaRPr>
          </a:p>
        </p:txBody>
      </p:sp>
      <p:pic>
        <p:nvPicPr>
          <p:cNvPr id="10" name="Picture 2" descr="D:\EUROPA FORUM 2018 MAKEDONIJA\EUROPA FORUM 2018\LOGO EUROPA FORUM 2018\Logo Europa Forum 2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64" y="1371600"/>
            <a:ext cx="849155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95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65304"/>
            <a:ext cx="9144000" cy="692696"/>
          </a:xfrm>
          <a:solidFill>
            <a:schemeClr val="tx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Europa Forum 2018</a:t>
            </a:r>
            <a:endParaRPr lang="mk-MK" b="1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238" y="5877272"/>
            <a:ext cx="1235305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8762" y="884689"/>
            <a:ext cx="8725237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err="1" smtClean="0">
                <a:solidFill>
                  <a:srgbClr val="7030A0"/>
                </a:solidFill>
              </a:rPr>
              <a:t>Nel</a:t>
            </a:r>
            <a:r>
              <a:rPr lang="fr-FR" sz="4400" b="1" dirty="0" smtClean="0">
                <a:solidFill>
                  <a:srgbClr val="7030A0"/>
                </a:solidFill>
              </a:rPr>
              <a:t> </a:t>
            </a:r>
            <a:r>
              <a:rPr lang="fr-FR" sz="4400" b="1" dirty="0">
                <a:solidFill>
                  <a:srgbClr val="7030A0"/>
                </a:solidFill>
              </a:rPr>
              <a:t>2018 </a:t>
            </a:r>
            <a:r>
              <a:rPr lang="fr-FR" sz="4400" b="1" dirty="0" smtClean="0">
                <a:solidFill>
                  <a:srgbClr val="7030A0"/>
                </a:solidFill>
              </a:rPr>
              <a:t>GUIBILEI </a:t>
            </a:r>
            <a:r>
              <a:rPr lang="fr-FR" sz="4400" b="1" dirty="0" err="1" smtClean="0">
                <a:solidFill>
                  <a:srgbClr val="7030A0"/>
                </a:solidFill>
              </a:rPr>
              <a:t>importanti</a:t>
            </a:r>
            <a:endParaRPr lang="mk-MK" sz="4400" dirty="0"/>
          </a:p>
          <a:p>
            <a:endParaRPr lang="mk-MK" dirty="0"/>
          </a:p>
          <a:p>
            <a:r>
              <a:rPr lang="fr-FR" sz="3600" dirty="0"/>
              <a:t>100 </a:t>
            </a:r>
            <a:r>
              <a:rPr lang="fr-FR" sz="3600" dirty="0" err="1"/>
              <a:t>anni</a:t>
            </a:r>
            <a:r>
              <a:rPr lang="fr-FR" sz="3600" dirty="0"/>
              <a:t> dal primo </a:t>
            </a:r>
            <a:r>
              <a:rPr lang="fr-FR" sz="3600" dirty="0" err="1"/>
              <a:t>numero</a:t>
            </a:r>
            <a:r>
              <a:rPr lang="fr-FR" sz="3600" dirty="0"/>
              <a:t> </a:t>
            </a:r>
            <a:r>
              <a:rPr lang="fr-FR" sz="3600" dirty="0" err="1"/>
              <a:t>della</a:t>
            </a:r>
            <a:r>
              <a:rPr lang="fr-FR" sz="3600" dirty="0"/>
              <a:t> </a:t>
            </a:r>
            <a:r>
              <a:rPr lang="fr-FR" sz="3600" dirty="0" err="1"/>
              <a:t>rivista</a:t>
            </a:r>
            <a:r>
              <a:rPr lang="fr-FR" sz="3600" dirty="0"/>
              <a:t> </a:t>
            </a:r>
            <a:r>
              <a:rPr lang="fr-FR" sz="3600" dirty="0" smtClean="0"/>
              <a:t>Lyon</a:t>
            </a:r>
          </a:p>
          <a:p>
            <a:endParaRPr lang="mk-MK" dirty="0"/>
          </a:p>
          <a:p>
            <a:r>
              <a:rPr lang="fr-FR" sz="3600" dirty="0" smtClean="0"/>
              <a:t>70 </a:t>
            </a:r>
            <a:r>
              <a:rPr lang="fr-FR" sz="3600" dirty="0" err="1"/>
              <a:t>anni</a:t>
            </a:r>
            <a:r>
              <a:rPr lang="fr-FR" sz="3600" dirty="0"/>
              <a:t> dei </a:t>
            </a:r>
            <a:r>
              <a:rPr lang="fr-FR" sz="3600" dirty="0" err="1"/>
              <a:t>primi</a:t>
            </a:r>
            <a:r>
              <a:rPr lang="fr-FR" sz="3600" dirty="0"/>
              <a:t> Lions club in </a:t>
            </a:r>
            <a:r>
              <a:rPr lang="fr-FR" sz="3600" dirty="0" smtClean="0"/>
              <a:t>Europa</a:t>
            </a:r>
          </a:p>
          <a:p>
            <a:endParaRPr lang="mk-MK" dirty="0"/>
          </a:p>
          <a:p>
            <a:r>
              <a:rPr lang="fr-FR" sz="3600" dirty="0" smtClean="0"/>
              <a:t>50 </a:t>
            </a:r>
            <a:r>
              <a:rPr lang="fr-FR" sz="3600" dirty="0" err="1"/>
              <a:t>anni</a:t>
            </a:r>
            <a:r>
              <a:rPr lang="fr-FR" sz="3600" dirty="0"/>
              <a:t> dalla </a:t>
            </a:r>
            <a:r>
              <a:rPr lang="fr-FR" sz="3600" dirty="0" err="1"/>
              <a:t>fondazione</a:t>
            </a:r>
            <a:r>
              <a:rPr lang="fr-FR" sz="3600" dirty="0"/>
              <a:t> </a:t>
            </a:r>
            <a:r>
              <a:rPr lang="fr-FR" sz="3600" dirty="0" err="1"/>
              <a:t>della</a:t>
            </a:r>
            <a:r>
              <a:rPr lang="fr-FR" sz="3600" dirty="0"/>
              <a:t> </a:t>
            </a:r>
            <a:r>
              <a:rPr lang="fr-FR" sz="3600" dirty="0" smtClean="0"/>
              <a:t>LCIF</a:t>
            </a:r>
          </a:p>
          <a:p>
            <a:endParaRPr lang="mk-MK" dirty="0"/>
          </a:p>
          <a:p>
            <a:r>
              <a:rPr lang="fr-FR" sz="3600" dirty="0" smtClean="0"/>
              <a:t>45 </a:t>
            </a:r>
            <a:r>
              <a:rPr lang="fr-FR" sz="3600" dirty="0" err="1"/>
              <a:t>anni</a:t>
            </a:r>
            <a:r>
              <a:rPr lang="fr-FR" sz="3600" dirty="0"/>
              <a:t> dalla Melvin Jones </a:t>
            </a:r>
            <a:r>
              <a:rPr lang="fr-FR" sz="3600" dirty="0" err="1" smtClean="0"/>
              <a:t>Fellowship</a:t>
            </a:r>
            <a:endParaRPr lang="fr-FR" sz="3600" dirty="0"/>
          </a:p>
          <a:p>
            <a:endParaRPr lang="mk-MK" dirty="0"/>
          </a:p>
          <a:p>
            <a:r>
              <a:rPr lang="fr-FR" sz="3600" dirty="0"/>
              <a:t>10 </a:t>
            </a:r>
            <a:r>
              <a:rPr lang="fr-FR" sz="3600" dirty="0" err="1"/>
              <a:t>anni</a:t>
            </a:r>
            <a:r>
              <a:rPr lang="fr-FR" sz="3600" dirty="0"/>
              <a:t> </a:t>
            </a:r>
            <a:r>
              <a:rPr lang="fr-FR" sz="3600" dirty="0" err="1"/>
              <a:t>distretto</a:t>
            </a:r>
            <a:r>
              <a:rPr lang="fr-FR" sz="3600" dirty="0"/>
              <a:t> 132 </a:t>
            </a:r>
            <a:r>
              <a:rPr lang="fr-FR" sz="3600" dirty="0" err="1" smtClean="0"/>
              <a:t>Macedonia</a:t>
            </a:r>
            <a:endParaRPr lang="mk-MK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8756804" y="0"/>
            <a:ext cx="418764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mk-MK" sz="2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054" y="-1"/>
            <a:ext cx="876749" cy="88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0"/>
            <a:ext cx="418764" cy="43635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mk-MK" sz="2400" dirty="0"/>
          </a:p>
        </p:txBody>
      </p:sp>
      <p:pic>
        <p:nvPicPr>
          <p:cNvPr id="20" name="Picture 2" descr="D:\EUROPA FORUM 2018 MAKEDONIJA\EUROPA FORUM 2018\LOGO EUROPA FORUM 2018\Logo Europa Forum 20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63" y="16639"/>
            <a:ext cx="1416933" cy="89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835696" y="0"/>
            <a:ext cx="2304254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mk-MK" sz="2400" b="1" dirty="0" smtClean="0"/>
              <a:t>        </a:t>
            </a:r>
            <a:r>
              <a:rPr lang="en-US" sz="2400" b="1" dirty="0" smtClean="0"/>
              <a:t>Lions Clubs</a:t>
            </a:r>
            <a:endParaRPr lang="mk-MK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004046" y="-2447"/>
            <a:ext cx="2876007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mk-MK" sz="2400" b="1" dirty="0" smtClean="0"/>
              <a:t>  </a:t>
            </a:r>
            <a:r>
              <a:rPr lang="en-US" sz="2400" b="1" dirty="0" smtClean="0"/>
              <a:t>International</a:t>
            </a:r>
            <a:endParaRPr lang="mk-MK" sz="2400" b="1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27" y="-2447"/>
            <a:ext cx="851119" cy="85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85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65304"/>
            <a:ext cx="9144000" cy="692696"/>
          </a:xfrm>
          <a:solidFill>
            <a:schemeClr val="tx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Europa Forum 2018</a:t>
            </a:r>
            <a:endParaRPr lang="mk-MK" b="1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238" y="5877272"/>
            <a:ext cx="1235305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923329"/>
            <a:ext cx="917556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</a:rPr>
              <a:t>LIONS CLUBS </a:t>
            </a:r>
          </a:p>
          <a:p>
            <a:pPr algn="ctr"/>
            <a:r>
              <a:rPr lang="en-US" sz="4800" b="1" dirty="0">
                <a:solidFill>
                  <a:srgbClr val="7030A0"/>
                </a:solidFill>
              </a:rPr>
              <a:t>EUROPA FORUM 2018</a:t>
            </a:r>
          </a:p>
          <a:p>
            <a:pPr algn="ctr"/>
            <a:r>
              <a:rPr lang="en-US" sz="4800" b="1" dirty="0">
                <a:solidFill>
                  <a:srgbClr val="7030A0"/>
                </a:solidFill>
              </a:rPr>
              <a:t>25-27.10</a:t>
            </a:r>
            <a:r>
              <a:rPr lang="en-US" sz="4800" b="1" dirty="0" smtClean="0">
                <a:solidFill>
                  <a:srgbClr val="7030A0"/>
                </a:solidFill>
              </a:rPr>
              <a:t>. 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SKOPJE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(</a:t>
            </a:r>
            <a:r>
              <a:rPr lang="en-US" sz="3600" b="1" dirty="0">
                <a:solidFill>
                  <a:srgbClr val="FF0000"/>
                </a:solidFill>
              </a:rPr>
              <a:t>5</a:t>
            </a:r>
            <a:r>
              <a:rPr lang="en-US" sz="3600" b="1" dirty="0" smtClean="0">
                <a:solidFill>
                  <a:srgbClr val="FF0000"/>
                </a:solidFill>
              </a:rPr>
              <a:t>5 </a:t>
            </a:r>
            <a:r>
              <a:rPr lang="en-US" sz="3600" b="1" dirty="0" err="1" smtClean="0">
                <a:solidFill>
                  <a:srgbClr val="FF0000"/>
                </a:solidFill>
              </a:rPr>
              <a:t>anni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fr-FR" sz="3600" b="1" dirty="0">
                <a:solidFill>
                  <a:srgbClr val="FF0000"/>
                </a:solidFill>
              </a:rPr>
              <a:t>la capitale </a:t>
            </a:r>
            <a:r>
              <a:rPr lang="fr-FR" sz="3600" b="1" dirty="0" err="1">
                <a:solidFill>
                  <a:srgbClr val="FF0000"/>
                </a:solidFill>
              </a:rPr>
              <a:t>della</a:t>
            </a:r>
            <a:r>
              <a:rPr lang="fr-FR" sz="3600" b="1" dirty="0">
                <a:solidFill>
                  <a:srgbClr val="FF0000"/>
                </a:solidFill>
              </a:rPr>
              <a:t> </a:t>
            </a:r>
            <a:r>
              <a:rPr lang="fr-FR" sz="3600" b="1" dirty="0" err="1">
                <a:solidFill>
                  <a:srgbClr val="FF0000"/>
                </a:solidFill>
              </a:rPr>
              <a:t>solidarietà</a:t>
            </a:r>
            <a:r>
              <a:rPr lang="fr-FR" sz="3600" b="1" dirty="0">
                <a:solidFill>
                  <a:srgbClr val="FF0000"/>
                </a:solidFill>
              </a:rPr>
              <a:t> </a:t>
            </a:r>
            <a:r>
              <a:rPr lang="fr-FR" sz="3600" b="1" dirty="0" smtClean="0">
                <a:solidFill>
                  <a:srgbClr val="FF0000"/>
                </a:solidFill>
              </a:rPr>
              <a:t>globale</a:t>
            </a:r>
            <a:r>
              <a:rPr lang="en-US" sz="3600" b="1" dirty="0" smtClean="0">
                <a:solidFill>
                  <a:srgbClr val="7030A0"/>
                </a:solidFill>
              </a:rPr>
              <a:t>)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56804" y="0"/>
            <a:ext cx="418764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mk-MK" sz="24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054" y="-1"/>
            <a:ext cx="876749" cy="88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0" y="0"/>
            <a:ext cx="418764" cy="43635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mk-MK" sz="2400" dirty="0"/>
          </a:p>
        </p:txBody>
      </p:sp>
      <p:pic>
        <p:nvPicPr>
          <p:cNvPr id="25" name="Picture 2" descr="D:\EUROPA FORUM 2018 MAKEDONIJA\EUROPA FORUM 2018\LOGO EUROPA FORUM 2018\Logo Europa Forum 20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63" y="16639"/>
            <a:ext cx="1416933" cy="89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35696" y="0"/>
            <a:ext cx="2304254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mk-MK" sz="2400" b="1" dirty="0" smtClean="0"/>
              <a:t>        </a:t>
            </a:r>
            <a:r>
              <a:rPr lang="en-US" sz="2400" b="1" dirty="0" smtClean="0"/>
              <a:t>Lions Clubs</a:t>
            </a:r>
            <a:endParaRPr lang="mk-MK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04046" y="-2447"/>
            <a:ext cx="2876007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mk-MK" sz="2400" b="1" dirty="0" smtClean="0"/>
              <a:t>  </a:t>
            </a:r>
            <a:r>
              <a:rPr lang="en-US" sz="2400" b="1" dirty="0" smtClean="0"/>
              <a:t>International</a:t>
            </a:r>
            <a:endParaRPr lang="mk-MK" sz="2400" b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27" y="-2447"/>
            <a:ext cx="851119" cy="85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media2.picsearch.com/is?DRRGPShkTPjDMuCbXWZtjaVjfd2MSTSGJZXISaz8aKY&amp;height=25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756" y="4429125"/>
            <a:ext cx="32480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99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0_place_you_must_visit_in_Macedonia_Skopje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4392488" cy="293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253" y="1340768"/>
            <a:ext cx="3736834" cy="3736834"/>
          </a:xfrm>
          <a:prstGeom prst="rect">
            <a:avLst/>
          </a:prstGeom>
        </p:spPr>
      </p:pic>
      <p:pic>
        <p:nvPicPr>
          <p:cNvPr id="4" name="Content Placeholder 4" descr="Late Nights in Skopj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4392487" cy="324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413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65304"/>
            <a:ext cx="9144000" cy="692696"/>
          </a:xfrm>
          <a:solidFill>
            <a:schemeClr val="tx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Europa Forum 2018</a:t>
            </a:r>
            <a:endParaRPr lang="mk-MK" b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30090" y="2324667"/>
            <a:ext cx="5436096" cy="23083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600" b="1" dirty="0" err="1">
                <a:solidFill>
                  <a:srgbClr val="00B0F0"/>
                </a:solidFill>
              </a:rPr>
              <a:t>Soggetto</a:t>
            </a:r>
            <a:r>
              <a:rPr lang="fr-FR" sz="3600" b="1" dirty="0">
                <a:solidFill>
                  <a:srgbClr val="00B0F0"/>
                </a:solidFill>
              </a:rPr>
              <a:t> </a:t>
            </a:r>
            <a:r>
              <a:rPr lang="fr-FR" sz="3600" b="1" dirty="0" err="1">
                <a:solidFill>
                  <a:srgbClr val="00B0F0"/>
                </a:solidFill>
              </a:rPr>
              <a:t>del</a:t>
            </a:r>
            <a:r>
              <a:rPr lang="fr-FR" sz="3600" b="1" dirty="0">
                <a:solidFill>
                  <a:srgbClr val="00B0F0"/>
                </a:solidFill>
              </a:rPr>
              <a:t> forum: </a:t>
            </a:r>
            <a:endParaRPr lang="fr-FR" sz="3600" b="1" dirty="0" smtClean="0">
              <a:solidFill>
                <a:srgbClr val="00B0F0"/>
              </a:solidFill>
            </a:endParaRPr>
          </a:p>
          <a:p>
            <a:pPr algn="ctr"/>
            <a:endParaRPr lang="fr-FR" sz="3600" b="1" dirty="0">
              <a:solidFill>
                <a:srgbClr val="00B0F0"/>
              </a:solidFill>
            </a:endParaRPr>
          </a:p>
          <a:p>
            <a:pPr algn="ctr"/>
            <a:r>
              <a:rPr lang="fr-FR" sz="3600" b="1" dirty="0" err="1" smtClean="0">
                <a:solidFill>
                  <a:srgbClr val="FF0000"/>
                </a:solidFill>
              </a:rPr>
              <a:t>Consapevolzza</a:t>
            </a:r>
            <a:r>
              <a:rPr lang="fr-FR" sz="3600" b="1" dirty="0" smtClean="0">
                <a:solidFill>
                  <a:srgbClr val="FF0000"/>
                </a:solidFill>
              </a:rPr>
              <a:t> e </a:t>
            </a:r>
            <a:r>
              <a:rPr lang="fr-FR" sz="3600" b="1" dirty="0" err="1" smtClean="0">
                <a:solidFill>
                  <a:srgbClr val="FF0000"/>
                </a:solidFill>
              </a:rPr>
              <a:t>empatia</a:t>
            </a:r>
            <a:r>
              <a:rPr lang="fr-FR" sz="3600" b="1" dirty="0" smtClean="0">
                <a:solidFill>
                  <a:srgbClr val="FF0000"/>
                </a:solidFill>
              </a:rPr>
              <a:t> dei Lion</a:t>
            </a:r>
            <a:endParaRPr lang="mk-MK" sz="4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56804" y="0"/>
            <a:ext cx="418764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mk-MK" sz="24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054" y="-1"/>
            <a:ext cx="876749" cy="88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0"/>
            <a:ext cx="418764" cy="43635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mk-MK" sz="2400" dirty="0"/>
          </a:p>
        </p:txBody>
      </p:sp>
      <p:pic>
        <p:nvPicPr>
          <p:cNvPr id="23" name="Picture 2" descr="D:\EUROPA FORUM 2018 MAKEDONIJA\EUROPA FORUM 2018\LOGO EUROPA FORUM 2018\Logo Europa Forum 2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63" y="16639"/>
            <a:ext cx="1416933" cy="89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35696" y="0"/>
            <a:ext cx="2304254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mk-MK" sz="2400" b="1" dirty="0" smtClean="0"/>
              <a:t>        </a:t>
            </a:r>
            <a:r>
              <a:rPr lang="en-US" sz="2400" b="1" dirty="0" smtClean="0"/>
              <a:t>Lions Clubs</a:t>
            </a:r>
            <a:endParaRPr lang="mk-MK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04046" y="-2447"/>
            <a:ext cx="2876007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mk-MK" sz="2400" b="1" dirty="0" smtClean="0"/>
              <a:t>  </a:t>
            </a:r>
            <a:r>
              <a:rPr lang="en-US" sz="2400" b="1" dirty="0" smtClean="0"/>
              <a:t>International</a:t>
            </a:r>
            <a:endParaRPr lang="mk-MK" sz="2400" b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27" y="-2447"/>
            <a:ext cx="851119" cy="85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Skopje-Macedonia-Europ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5" y="1083003"/>
            <a:ext cx="3131842" cy="469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18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65304"/>
            <a:ext cx="9144000" cy="692696"/>
          </a:xfrm>
          <a:solidFill>
            <a:schemeClr val="tx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Europa Forum 2018</a:t>
            </a:r>
            <a:endParaRPr lang="mk-MK" b="1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238" y="5877272"/>
            <a:ext cx="1235305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9072" y="919326"/>
            <a:ext cx="90364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/>
          </a:p>
          <a:p>
            <a:pPr algn="ctr"/>
            <a:r>
              <a:rPr lang="fr-FR" sz="4800" b="1" dirty="0"/>
              <a:t>70 </a:t>
            </a:r>
            <a:r>
              <a:rPr lang="fr-FR" sz="4800" b="1" dirty="0" err="1"/>
              <a:t>anni</a:t>
            </a:r>
            <a:r>
              <a:rPr lang="fr-FR" sz="4800" b="1" dirty="0"/>
              <a:t>  Lions in Europa </a:t>
            </a:r>
            <a:r>
              <a:rPr lang="fr-FR" sz="4800" b="1" dirty="0" err="1"/>
              <a:t>mostrano</a:t>
            </a:r>
            <a:r>
              <a:rPr lang="fr-FR" sz="4800" b="1" dirty="0"/>
              <a:t> </a:t>
            </a:r>
            <a:r>
              <a:rPr lang="fr-FR" sz="4800" b="1" dirty="0">
                <a:solidFill>
                  <a:srgbClr val="FF0000"/>
                </a:solidFill>
              </a:rPr>
              <a:t>la </a:t>
            </a:r>
            <a:r>
              <a:rPr lang="fr-FR" sz="4800" b="1" dirty="0" err="1">
                <a:solidFill>
                  <a:srgbClr val="FF0000"/>
                </a:solidFill>
              </a:rPr>
              <a:t>consapevolezza</a:t>
            </a:r>
            <a:r>
              <a:rPr lang="fr-FR" sz="4800" b="1" dirty="0">
                <a:solidFill>
                  <a:srgbClr val="FF0000"/>
                </a:solidFill>
              </a:rPr>
              <a:t> e l'</a:t>
            </a:r>
            <a:r>
              <a:rPr lang="fr-FR" sz="4800" b="1" dirty="0" err="1">
                <a:solidFill>
                  <a:srgbClr val="FF0000"/>
                </a:solidFill>
              </a:rPr>
              <a:t>empatia</a:t>
            </a:r>
            <a:r>
              <a:rPr lang="fr-FR" sz="4800" b="1" dirty="0">
                <a:solidFill>
                  <a:srgbClr val="FF0000"/>
                </a:solidFill>
              </a:rPr>
              <a:t> </a:t>
            </a:r>
            <a:endParaRPr lang="fr-FR" sz="4800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4800" b="1" dirty="0" smtClean="0"/>
              <a:t>per </a:t>
            </a:r>
            <a:r>
              <a:rPr lang="fr-FR" sz="4800" b="1" dirty="0" err="1"/>
              <a:t>aiutare</a:t>
            </a:r>
            <a:r>
              <a:rPr lang="fr-FR" sz="4800" b="1" dirty="0"/>
              <a:t> le </a:t>
            </a:r>
            <a:r>
              <a:rPr lang="fr-FR" sz="4800" b="1" dirty="0" err="1"/>
              <a:t>persone</a:t>
            </a:r>
            <a:r>
              <a:rPr lang="fr-FR" sz="4800" b="1" dirty="0"/>
              <a:t> </a:t>
            </a:r>
            <a:r>
              <a:rPr lang="fr-FR" sz="4800" b="1" dirty="0" err="1"/>
              <a:t>che</a:t>
            </a:r>
            <a:r>
              <a:rPr lang="fr-FR" sz="4800" b="1" dirty="0"/>
              <a:t> </a:t>
            </a:r>
            <a:r>
              <a:rPr lang="fr-FR" sz="4800" b="1" dirty="0" err="1"/>
              <a:t>hanno</a:t>
            </a:r>
            <a:r>
              <a:rPr lang="fr-FR" sz="4800" b="1" dirty="0"/>
              <a:t> </a:t>
            </a:r>
            <a:r>
              <a:rPr lang="fr-FR" sz="4800" b="1" dirty="0" err="1"/>
              <a:t>bisogno</a:t>
            </a:r>
            <a:r>
              <a:rPr lang="fr-FR" sz="4800" b="1" dirty="0"/>
              <a:t> di </a:t>
            </a:r>
            <a:r>
              <a:rPr lang="fr-FR" sz="4800" b="1" dirty="0" err="1"/>
              <a:t>aiuto</a:t>
            </a:r>
            <a:r>
              <a:rPr lang="fr-FR" sz="4800" b="1" dirty="0"/>
              <a:t> per la </a:t>
            </a:r>
            <a:r>
              <a:rPr lang="fr-FR" sz="4800" b="1" dirty="0" err="1"/>
              <a:t>tutela</a:t>
            </a:r>
            <a:r>
              <a:rPr lang="fr-FR" sz="4800" b="1" dirty="0"/>
              <a:t> </a:t>
            </a:r>
            <a:r>
              <a:rPr lang="fr-FR" sz="4800" b="1" dirty="0" err="1"/>
              <a:t>dell'ambiente</a:t>
            </a:r>
            <a:r>
              <a:rPr lang="fr-FR" sz="4800" b="1" dirty="0"/>
              <a:t> e il </a:t>
            </a:r>
            <a:r>
              <a:rPr lang="fr-FR" sz="4800" b="1" dirty="0" err="1"/>
              <a:t>rafforzamento</a:t>
            </a:r>
            <a:r>
              <a:rPr lang="fr-FR" sz="4800" b="1" dirty="0"/>
              <a:t> </a:t>
            </a:r>
            <a:r>
              <a:rPr lang="fr-FR" sz="4800" b="1" dirty="0" err="1"/>
              <a:t>della</a:t>
            </a:r>
            <a:r>
              <a:rPr lang="fr-FR" sz="4800" b="1" dirty="0"/>
              <a:t> </a:t>
            </a:r>
            <a:r>
              <a:rPr lang="fr-FR" sz="4800" b="1" dirty="0" err="1"/>
              <a:t>reputazione</a:t>
            </a:r>
            <a:r>
              <a:rPr lang="fr-FR" sz="4800" b="1" dirty="0"/>
              <a:t> di </a:t>
            </a:r>
            <a:r>
              <a:rPr lang="fr-FR" sz="4800" b="1" dirty="0" smtClean="0"/>
              <a:t>LCI</a:t>
            </a:r>
            <a:endParaRPr lang="en-US" sz="4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756804" y="0"/>
            <a:ext cx="418764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mk-MK" sz="2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054" y="-1"/>
            <a:ext cx="876749" cy="88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0"/>
            <a:ext cx="418764" cy="43635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mk-MK" sz="2400" dirty="0"/>
          </a:p>
        </p:txBody>
      </p:sp>
      <p:pic>
        <p:nvPicPr>
          <p:cNvPr id="21" name="Picture 2" descr="D:\EUROPA FORUM 2018 MAKEDONIJA\EUROPA FORUM 2018\LOGO EUROPA FORUM 2018\Logo Europa Forum 20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63" y="16639"/>
            <a:ext cx="1416933" cy="89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35696" y="0"/>
            <a:ext cx="2304254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mk-MK" sz="2400" b="1" dirty="0" smtClean="0"/>
              <a:t>        </a:t>
            </a:r>
            <a:r>
              <a:rPr lang="en-US" sz="2400" b="1" dirty="0" smtClean="0"/>
              <a:t>Lions Clubs</a:t>
            </a:r>
            <a:endParaRPr lang="mk-MK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04046" y="-2447"/>
            <a:ext cx="2876007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mk-MK" sz="2400" b="1" dirty="0" smtClean="0"/>
              <a:t>  </a:t>
            </a:r>
            <a:r>
              <a:rPr lang="en-US" sz="2400" b="1" dirty="0" smtClean="0"/>
              <a:t>International</a:t>
            </a:r>
            <a:endParaRPr lang="mk-MK" sz="2400" b="1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27" y="-2447"/>
            <a:ext cx="851119" cy="85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63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65304"/>
            <a:ext cx="9144000" cy="692696"/>
          </a:xfrm>
          <a:solidFill>
            <a:schemeClr val="tx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Europa Forum 2018</a:t>
            </a:r>
            <a:endParaRPr lang="mk-MK" b="1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238" y="5877272"/>
            <a:ext cx="1235305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756804" y="0"/>
            <a:ext cx="418764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mk-MK" sz="24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054" y="-1"/>
            <a:ext cx="876749" cy="88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0"/>
            <a:ext cx="418764" cy="43635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mk-MK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09382" y="692696"/>
            <a:ext cx="8966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err="1"/>
              <a:t>Località</a:t>
            </a:r>
            <a:r>
              <a:rPr lang="fr-FR" sz="4800" b="1" dirty="0"/>
              <a:t> al </a:t>
            </a:r>
            <a:r>
              <a:rPr lang="fr-FR" sz="4800" b="1" dirty="0" err="1"/>
              <a:t>quale</a:t>
            </a:r>
            <a:r>
              <a:rPr lang="fr-FR" sz="4800" b="1" dirty="0"/>
              <a:t> si </a:t>
            </a:r>
            <a:r>
              <a:rPr lang="fr-FR" sz="4800" b="1" dirty="0" err="1"/>
              <a:t>tiene</a:t>
            </a:r>
            <a:r>
              <a:rPr lang="fr-FR" sz="4800" b="1" dirty="0"/>
              <a:t> il </a:t>
            </a:r>
            <a:r>
              <a:rPr lang="fr-FR" sz="4800" b="1" dirty="0" err="1"/>
              <a:t>forumi</a:t>
            </a:r>
            <a:endParaRPr lang="mk-MK" sz="4800" b="1" dirty="0"/>
          </a:p>
        </p:txBody>
      </p:sp>
      <p:sp>
        <p:nvSpPr>
          <p:cNvPr id="11" name="Rectangle 10"/>
          <p:cNvSpPr/>
          <p:nvPr/>
        </p:nvSpPr>
        <p:spPr>
          <a:xfrm>
            <a:off x="1295881" y="5517231"/>
            <a:ext cx="6584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MACEDONIAN PHILHARMONIC</a:t>
            </a:r>
            <a:endParaRPr lang="mk-MK" sz="3600" b="1" dirty="0"/>
          </a:p>
        </p:txBody>
      </p:sp>
      <p:pic>
        <p:nvPicPr>
          <p:cNvPr id="23" name="Picture 2" descr="D:\EUROPA FORUM 2018 MAKEDONIJA\EUROPA FORUM 2018\LOGO EUROPA FORUM 2018\Logo Europa Forum 20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63" y="16639"/>
            <a:ext cx="1416933" cy="89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35696" y="0"/>
            <a:ext cx="2304254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mk-MK" sz="2400" b="1" dirty="0" smtClean="0"/>
              <a:t>        </a:t>
            </a:r>
            <a:r>
              <a:rPr lang="en-US" sz="2400" b="1" dirty="0" smtClean="0"/>
              <a:t>Lions Clubs</a:t>
            </a:r>
            <a:endParaRPr lang="mk-MK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04046" y="-2447"/>
            <a:ext cx="2876007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mk-MK" sz="2400" b="1" dirty="0" smtClean="0"/>
              <a:t>  </a:t>
            </a:r>
            <a:r>
              <a:rPr lang="en-US" sz="2400" b="1" dirty="0" smtClean="0"/>
              <a:t>International</a:t>
            </a:r>
            <a:endParaRPr lang="mk-MK" sz="2400" b="1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27" y="-2447"/>
            <a:ext cx="851119" cy="85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D:\EUROPA FORUM 2018 MAKEDONIJA\EUROPA FORUM 2018\VENUE PHILPHARMONIE\22323332_10155585148825446_348042382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96" y="1412776"/>
            <a:ext cx="7488832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3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65304"/>
            <a:ext cx="9144000" cy="692696"/>
          </a:xfrm>
          <a:solidFill>
            <a:schemeClr val="tx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Europa Forum 2018</a:t>
            </a:r>
            <a:endParaRPr lang="mk-MK" b="1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238" y="5877272"/>
            <a:ext cx="1235305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756804" y="0"/>
            <a:ext cx="418764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mk-MK" sz="2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054" y="-1"/>
            <a:ext cx="876749" cy="88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0"/>
            <a:ext cx="418764" cy="43635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mk-MK" sz="2400" dirty="0"/>
          </a:p>
        </p:txBody>
      </p:sp>
      <p:pic>
        <p:nvPicPr>
          <p:cNvPr id="22" name="Picture 2" descr="D:\EUROPA FORUM 2018 MAKEDONIJA\EUROPA FORUM 2018\LOGO EUROPA FORUM 2018\Logo Europa Forum 20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63" y="16639"/>
            <a:ext cx="1416933" cy="89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35696" y="0"/>
            <a:ext cx="2304254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mk-MK" sz="2400" b="1" dirty="0" smtClean="0"/>
              <a:t>        </a:t>
            </a:r>
            <a:r>
              <a:rPr lang="en-US" sz="2400" b="1" dirty="0" smtClean="0"/>
              <a:t>Lions Clubs</a:t>
            </a:r>
            <a:endParaRPr lang="mk-MK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04046" y="-2447"/>
            <a:ext cx="2876007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mk-MK" sz="2400" b="1" dirty="0" smtClean="0"/>
              <a:t>  </a:t>
            </a:r>
            <a:r>
              <a:rPr lang="en-US" sz="2400" b="1" dirty="0" smtClean="0"/>
              <a:t>International</a:t>
            </a:r>
            <a:endParaRPr lang="mk-MK" sz="2400" b="1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27" y="-2447"/>
            <a:ext cx="851119" cy="85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D:\EUROPA FORUM 2018 MAKEDONIJA\EUROPA FORUM 2018\VENUE PHILPHARMONIE\22323101_10155585146055446_302210021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3039089"/>
            <a:ext cx="5042258" cy="283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7650" y="469024"/>
            <a:ext cx="6188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SEZIONE                   PLENARIA</a:t>
            </a:r>
            <a:endParaRPr lang="mk-MK" sz="3200" b="1" dirty="0"/>
          </a:p>
        </p:txBody>
      </p:sp>
      <p:pic>
        <p:nvPicPr>
          <p:cNvPr id="18" name="Picture 2" descr="D:\EUROPA FORUM 2018 MAKEDONIJA\EUROPA FORUM 2018\VENUE PHILPHARMONIE\22290254_10155585149390446_521561872_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95" y="1053799"/>
            <a:ext cx="4254190" cy="239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75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65304"/>
            <a:ext cx="9144000" cy="692696"/>
          </a:xfrm>
          <a:solidFill>
            <a:schemeClr val="tx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Europa Forum 2018</a:t>
            </a:r>
            <a:endParaRPr lang="mk-MK" b="1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238" y="5877272"/>
            <a:ext cx="1235305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756804" y="0"/>
            <a:ext cx="418764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mk-MK" sz="2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054" y="-1"/>
            <a:ext cx="876749" cy="88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0"/>
            <a:ext cx="418764" cy="43635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mk-MK" sz="2400" dirty="0"/>
          </a:p>
        </p:txBody>
      </p:sp>
      <p:pic>
        <p:nvPicPr>
          <p:cNvPr id="22" name="Picture 2" descr="D:\EUROPA FORUM 2018 MAKEDONIJA\EUROPA FORUM 2018\LOGO EUROPA FORUM 2018\Logo Europa Forum 20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63" y="16639"/>
            <a:ext cx="1416933" cy="89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35696" y="0"/>
            <a:ext cx="2304254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mk-MK" sz="2400" b="1" dirty="0" smtClean="0"/>
              <a:t>        </a:t>
            </a:r>
            <a:r>
              <a:rPr lang="en-US" sz="2400" b="1" dirty="0" smtClean="0"/>
              <a:t>Lions Clubs</a:t>
            </a:r>
            <a:endParaRPr lang="mk-MK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04046" y="-2447"/>
            <a:ext cx="2876007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mk-MK" sz="2400" b="1" dirty="0" smtClean="0"/>
              <a:t>  </a:t>
            </a:r>
            <a:r>
              <a:rPr lang="en-US" sz="2400" b="1" dirty="0" smtClean="0"/>
              <a:t>International</a:t>
            </a:r>
            <a:endParaRPr lang="mk-MK" sz="2400" b="1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27" y="-2447"/>
            <a:ext cx="851119" cy="85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7229" y="848671"/>
            <a:ext cx="6752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Thomas </a:t>
            </a:r>
            <a:r>
              <a:rPr lang="fr-FR" sz="3200" b="1" dirty="0" err="1"/>
              <a:t>Kuti</a:t>
            </a:r>
            <a:r>
              <a:rPr lang="fr-FR" sz="3200" b="1" dirty="0"/>
              <a:t> </a:t>
            </a:r>
            <a:r>
              <a:rPr lang="fr-FR" sz="3200" b="1" dirty="0" err="1"/>
              <a:t>concorso</a:t>
            </a:r>
            <a:r>
              <a:rPr lang="fr-FR" sz="3200" b="1" dirty="0"/>
              <a:t> musicale</a:t>
            </a:r>
            <a:endParaRPr lang="mk-MK" sz="3200" b="1" dirty="0"/>
          </a:p>
        </p:txBody>
      </p:sp>
      <p:pic>
        <p:nvPicPr>
          <p:cNvPr id="5122" name="Picture 2" descr="D:\EUROPA FORUM 2018 MAKEDONIJA\EUROPA FORUM 2018\VENUE PHILPHARMONIE\22291641_10155585148990446_1546237335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61" y="1433446"/>
            <a:ext cx="7584843" cy="42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30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rgbClr val="000000"/>
      </a:dk1>
      <a:lt1>
        <a:srgbClr val="FFFFFF"/>
      </a:lt1>
      <a:dk2>
        <a:srgbClr val="FFC000"/>
      </a:dk2>
      <a:lt2>
        <a:srgbClr val="B1C0CD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138757</TotalTime>
  <Words>628</Words>
  <Application>Microsoft Office PowerPoint</Application>
  <PresentationFormat>On-screen Show (4:3)</PresentationFormat>
  <Paragraphs>166</Paragraphs>
  <Slides>19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Zvonko</dc:creator>
  <cp:lastModifiedBy>Zvonko</cp:lastModifiedBy>
  <cp:revision>230</cp:revision>
  <cp:lastPrinted>2017-09-24T15:39:04Z</cp:lastPrinted>
  <dcterms:created xsi:type="dcterms:W3CDTF">2017-06-24T14:00:22Z</dcterms:created>
  <dcterms:modified xsi:type="dcterms:W3CDTF">2018-05-23T15:06:24Z</dcterms:modified>
</cp:coreProperties>
</file>